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Cyber-Physical Systems(CPS) and Risk 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 – Praveen Singh</a:t>
            </a:r>
          </a:p>
          <a:p>
            <a:r>
              <a:rPr lang="en-US" dirty="0"/>
              <a:t>Referenced to the Research Paper submitted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0"/>
            <a:ext cx="6696744" cy="1048122"/>
          </a:xfrm>
        </p:spPr>
        <p:txBody>
          <a:bodyPr/>
          <a:lstStyle/>
          <a:p>
            <a:r>
              <a:rPr lang="en-US" dirty="0"/>
              <a:t>CPS Layered Structure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722BF9-26F9-D256-FC25-C581D7964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268760"/>
            <a:ext cx="9073008" cy="52303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F312D6-81FE-9600-A4C8-F9ABF3893270}"/>
              </a:ext>
            </a:extLst>
          </p:cNvPr>
          <p:cNvSpPr txBox="1"/>
          <p:nvPr/>
        </p:nvSpPr>
        <p:spPr>
          <a:xfrm>
            <a:off x="6871" y="6515105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Reference : https://www.ncbi.nlm.nih.gov/pmc/articles/PMC7340599/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251-83D8-FA48-C301-0794C34D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404664"/>
            <a:ext cx="9144000" cy="1143000"/>
          </a:xfrm>
        </p:spPr>
        <p:txBody>
          <a:bodyPr/>
          <a:lstStyle/>
          <a:p>
            <a:r>
              <a:rPr lang="en-US" dirty="0"/>
              <a:t>How different layers are connected?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3A082-3D3B-5CCA-9B14-74CE6CE3B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86" y="1916832"/>
            <a:ext cx="7956227" cy="4328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AC76F-CB7D-08F2-1E6A-106F27C3104C}"/>
              </a:ext>
            </a:extLst>
          </p:cNvPr>
          <p:cNvSpPr txBox="1"/>
          <p:nvPr/>
        </p:nvSpPr>
        <p:spPr>
          <a:xfrm>
            <a:off x="6871" y="6515105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Reference : https://www.ncbi.nlm.nih.gov/pmc/articles/PMC7340599/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5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251-83D8-FA48-C301-0794C34D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32656"/>
            <a:ext cx="9144000" cy="1143000"/>
          </a:xfrm>
        </p:spPr>
        <p:txBody>
          <a:bodyPr/>
          <a:lstStyle/>
          <a:p>
            <a:r>
              <a:rPr lang="en-US" dirty="0"/>
              <a:t>Level of Risks involved with CPSs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12A613-7D7D-8425-1207-D730D660C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18" y="1916832"/>
            <a:ext cx="10216564" cy="427528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65AEFF-6735-4A33-5C35-DF4A4890814E}"/>
              </a:ext>
            </a:extLst>
          </p:cNvPr>
          <p:cNvSpPr txBox="1"/>
          <p:nvPr/>
        </p:nvSpPr>
        <p:spPr>
          <a:xfrm>
            <a:off x="6871" y="6515105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Reference : https://www.ncbi.nlm.nih.gov/pmc/articles/PMC7340599/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2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251-83D8-FA48-C301-0794C34D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0376" y="3429000"/>
            <a:ext cx="237626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Risk Mitigation steps in case of CPS attack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9C27FB-8DE0-C6DA-6EFF-54D93EE5E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5" y="141015"/>
            <a:ext cx="8858217" cy="648072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B05ADE-C86E-8C46-47CB-9F9EAF5A566D}"/>
              </a:ext>
            </a:extLst>
          </p:cNvPr>
          <p:cNvSpPr/>
          <p:nvPr/>
        </p:nvSpPr>
        <p:spPr>
          <a:xfrm>
            <a:off x="8400256" y="141015"/>
            <a:ext cx="576064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F6CF3-73E6-C076-7C76-683BD700E028}"/>
              </a:ext>
            </a:extLst>
          </p:cNvPr>
          <p:cNvSpPr txBox="1"/>
          <p:nvPr/>
        </p:nvSpPr>
        <p:spPr>
          <a:xfrm>
            <a:off x="9480376" y="5445224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Reference : https://www.ncbi.nlm.nih.gov/pmc/articles/PMC7340599/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3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251-83D8-FA48-C301-0794C34D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6400" y="2857500"/>
            <a:ext cx="2376264" cy="1143000"/>
          </a:xfrm>
        </p:spPr>
        <p:txBody>
          <a:bodyPr>
            <a:normAutofit/>
          </a:bodyPr>
          <a:lstStyle/>
          <a:p>
            <a:r>
              <a:rPr lang="en-US" dirty="0"/>
              <a:t>Securing CPS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5B11B3-FFB8-EB44-B691-152DD76F4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8" y="296652"/>
            <a:ext cx="9100839" cy="626469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AF1C0B-B1ED-C64E-83E9-D75BA1FE9A34}"/>
              </a:ext>
            </a:extLst>
          </p:cNvPr>
          <p:cNvSpPr txBox="1"/>
          <p:nvPr/>
        </p:nvSpPr>
        <p:spPr>
          <a:xfrm>
            <a:off x="6871" y="6515105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Reference : https://www.ncbi.nlm.nih.gov/pmc/articles/PMC7340599/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251-83D8-FA48-C301-0794C34D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352" y="2135138"/>
            <a:ext cx="2808312" cy="25877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Exploitable Gaps and Solutions for Safeguarding the CPS layers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6587B2-2F8B-85EB-7B03-EB4B90C89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530678"/>
            <a:ext cx="8823559" cy="57966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4C4CC0-F4A2-3FBA-9AE5-1091FE15BFCB}"/>
              </a:ext>
            </a:extLst>
          </p:cNvPr>
          <p:cNvSpPr txBox="1"/>
          <p:nvPr/>
        </p:nvSpPr>
        <p:spPr>
          <a:xfrm>
            <a:off x="6871" y="6515105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Reference : https://www.ncbi.nlm.nih.gov/pmc/articles/PMC7340599/</a:t>
            </a:r>
            <a:endParaRPr lang="en-IN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731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26</TotalTime>
  <Words>174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Candara</vt:lpstr>
      <vt:lpstr>Consolas</vt:lpstr>
      <vt:lpstr>Tech Computer 16x9</vt:lpstr>
      <vt:lpstr>Introduction to Cyber-Physical Systems(CPS) and Risk Analysis</vt:lpstr>
      <vt:lpstr>CPS Layered Structure</vt:lpstr>
      <vt:lpstr>How different layers are connected?</vt:lpstr>
      <vt:lpstr>Level of Risks involved with CPSs</vt:lpstr>
      <vt:lpstr>Risk Mitigation steps in case of CPS attack </vt:lpstr>
      <vt:lpstr>Securing CPS</vt:lpstr>
      <vt:lpstr>Exploitable Gaps and Solutions for Safeguarding the CPS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Cyber-Physical Systems(CPS) and Risk Analysis</dc:title>
  <dc:creator>Praveen Singh</dc:creator>
  <cp:lastModifiedBy>Praveen Singh</cp:lastModifiedBy>
  <cp:revision>1</cp:revision>
  <dcterms:created xsi:type="dcterms:W3CDTF">2022-06-23T09:23:03Z</dcterms:created>
  <dcterms:modified xsi:type="dcterms:W3CDTF">2022-06-23T09:49:18Z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