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72" r:id="rId2"/>
    <p:sldId id="269" r:id="rId3"/>
    <p:sldId id="270" r:id="rId4"/>
    <p:sldId id="257" r:id="rId5"/>
    <p:sldId id="256" r:id="rId6"/>
    <p:sldId id="258" r:id="rId7"/>
    <p:sldId id="271" r:id="rId8"/>
  </p:sldIdLst>
  <p:sldSz cx="9144000" cy="5143500" type="screen16x9"/>
  <p:notesSz cx="9939338" cy="1436846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6FF7"/>
    <a:srgbClr val="A36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6" autoAdjust="0"/>
    <p:restoredTop sz="94660"/>
  </p:normalViewPr>
  <p:slideViewPr>
    <p:cSldViewPr snapToGrid="0">
      <p:cViewPr>
        <p:scale>
          <a:sx n="125" d="100"/>
          <a:sy n="125" d="100"/>
        </p:scale>
        <p:origin x="5352" y="13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80975" y="1077913"/>
            <a:ext cx="9577388" cy="5386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93934" y="6825021"/>
            <a:ext cx="7951470" cy="646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703" tIns="132703" rIns="132703" bIns="132703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751bad81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0975" y="1077913"/>
            <a:ext cx="9577388" cy="5386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f751bad816_0_16:notes"/>
          <p:cNvSpPr txBox="1">
            <a:spLocks noGrp="1"/>
          </p:cNvSpPr>
          <p:nvPr>
            <p:ph type="body" idx="1"/>
          </p:nvPr>
        </p:nvSpPr>
        <p:spPr>
          <a:xfrm>
            <a:off x="993934" y="6825021"/>
            <a:ext cx="7951470" cy="6465808"/>
          </a:xfrm>
          <a:prstGeom prst="rect">
            <a:avLst/>
          </a:prstGeom>
        </p:spPr>
        <p:txBody>
          <a:bodyPr spcFirstLastPara="1" wrap="square" lIns="132703" tIns="132703" rIns="132703" bIns="13270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191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55A-AA5C-4479-9E19-99FE7ACA952B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38AF-E731-4700-9F24-09B68F4D14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354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27;p20">
            <a:extLst>
              <a:ext uri="{FF2B5EF4-FFF2-40B4-BE49-F238E27FC236}">
                <a16:creationId xmlns:a16="http://schemas.microsoft.com/office/drawing/2014/main" id="{32560C26-7F55-5D48-CAC7-75C92ABEB3D3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77375"/>
            <a:ext cx="2227960" cy="12224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4E4C06-1771-F2B6-FE78-F475BC37B0C1}"/>
              </a:ext>
            </a:extLst>
          </p:cNvPr>
          <p:cNvSpPr txBox="1"/>
          <p:nvPr/>
        </p:nvSpPr>
        <p:spPr>
          <a:xfrm>
            <a:off x="7354396" y="77375"/>
            <a:ext cx="216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 NOT CUT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812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white background with yellow border&#10;&#10;Description automatically generated with medium confidence">
            <a:extLst>
              <a:ext uri="{FF2B5EF4-FFF2-40B4-BE49-F238E27FC236}">
                <a16:creationId xmlns:a16="http://schemas.microsoft.com/office/drawing/2014/main" id="{FABEFD7F-8528-4C03-AE1A-96108EBE6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851" y="746697"/>
            <a:ext cx="2477244" cy="447263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1E4EE7C8-9AD9-65DF-18B9-8B7161431F4E}"/>
              </a:ext>
            </a:extLst>
          </p:cNvPr>
          <p:cNvSpPr/>
          <p:nvPr/>
        </p:nvSpPr>
        <p:spPr>
          <a:xfrm>
            <a:off x="2235049" y="1929361"/>
            <a:ext cx="360424" cy="341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6785C-B49D-1CB2-7301-06F0F211BC4D}"/>
              </a:ext>
            </a:extLst>
          </p:cNvPr>
          <p:cNvSpPr txBox="1"/>
          <p:nvPr/>
        </p:nvSpPr>
        <p:spPr>
          <a:xfrm>
            <a:off x="4832176" y="102330"/>
            <a:ext cx="216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CUT THIS OUT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8677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100;p18">
            <a:extLst>
              <a:ext uri="{FF2B5EF4-FFF2-40B4-BE49-F238E27FC236}">
                <a16:creationId xmlns:a16="http://schemas.microsoft.com/office/drawing/2014/main" id="{04F2A0D1-FF1E-4E53-B57B-DF8A91D64ECE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8" y="4172285"/>
            <a:ext cx="4272233" cy="80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101;p18">
            <a:extLst>
              <a:ext uri="{FF2B5EF4-FFF2-40B4-BE49-F238E27FC236}">
                <a16:creationId xmlns:a16="http://schemas.microsoft.com/office/drawing/2014/main" id="{975EC57B-9D16-46D6-A0AE-F5BFE347D29E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08" y="1418052"/>
            <a:ext cx="3366460" cy="92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28;p20">
            <a:extLst>
              <a:ext uri="{FF2B5EF4-FFF2-40B4-BE49-F238E27FC236}">
                <a16:creationId xmlns:a16="http://schemas.microsoft.com/office/drawing/2014/main" id="{462E54CE-0DDD-4DB9-8C7E-DD87B21E1FE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214" y="2441262"/>
            <a:ext cx="3501771" cy="1535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35" descr="A screenshot of a phone&#10;&#10;Description automatically generated">
            <a:extLst>
              <a:ext uri="{FF2B5EF4-FFF2-40B4-BE49-F238E27FC236}">
                <a16:creationId xmlns:a16="http://schemas.microsoft.com/office/drawing/2014/main" id="{A1708FCE-7CEE-46D9-85B9-D7165302A0D4}"/>
              </a:ext>
            </a:extLst>
          </p:cNvPr>
          <p:cNvPicPr>
            <a:picLocks/>
          </p:cNvPicPr>
          <p:nvPr/>
        </p:nvPicPr>
        <p:blipFill rotWithShape="1">
          <a:blip r:embed="rId6">
            <a:alphaModFix/>
          </a:blip>
          <a:srcRect r="59113" b="33225"/>
          <a:stretch/>
        </p:blipFill>
        <p:spPr>
          <a:xfrm>
            <a:off x="3569147" y="1230560"/>
            <a:ext cx="5455223" cy="2745751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8A0584F-7C34-48FC-90AC-F61A0280AAE5}"/>
              </a:ext>
            </a:extLst>
          </p:cNvPr>
          <p:cNvSpPr/>
          <p:nvPr/>
        </p:nvSpPr>
        <p:spPr>
          <a:xfrm>
            <a:off x="6116546" y="1539077"/>
            <a:ext cx="360424" cy="341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EED5766-A19C-6800-50A1-524D9A346538}"/>
              </a:ext>
            </a:extLst>
          </p:cNvPr>
          <p:cNvSpPr/>
          <p:nvPr/>
        </p:nvSpPr>
        <p:spPr>
          <a:xfrm>
            <a:off x="4500748" y="2571750"/>
            <a:ext cx="360424" cy="341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FE30A-D332-EFEB-FD1F-F71D7A53F1B7}"/>
              </a:ext>
            </a:extLst>
          </p:cNvPr>
          <p:cNvSpPr txBox="1"/>
          <p:nvPr/>
        </p:nvSpPr>
        <p:spPr>
          <a:xfrm>
            <a:off x="4832176" y="102330"/>
            <a:ext cx="216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CUT THESE OUT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4098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9;p20">
            <a:extLst>
              <a:ext uri="{FF2B5EF4-FFF2-40B4-BE49-F238E27FC236}">
                <a16:creationId xmlns:a16="http://schemas.microsoft.com/office/drawing/2014/main" id="{14D85E36-E20C-433A-984A-E98C0E88AEE2}"/>
              </a:ext>
            </a:extLst>
          </p:cNvPr>
          <p:cNvSpPr/>
          <p:nvPr/>
        </p:nvSpPr>
        <p:spPr>
          <a:xfrm>
            <a:off x="2866166" y="195272"/>
            <a:ext cx="3411667" cy="61043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7471" tIns="47471" rIns="47471" bIns="47471" anchor="ctr" anchorCtr="0">
            <a:noAutofit/>
          </a:bodyPr>
          <a:lstStyle/>
          <a:p>
            <a:pPr algn="ctr"/>
            <a:r>
              <a:rPr lang="en" sz="1558" dirty="0"/>
              <a:t>The scratch bus starts its engine</a:t>
            </a:r>
            <a:endParaRPr sz="1558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542F6A-1AA6-2D57-92DF-54B1670D6DE4}"/>
              </a:ext>
            </a:extLst>
          </p:cNvPr>
          <p:cNvSpPr/>
          <p:nvPr/>
        </p:nvSpPr>
        <p:spPr>
          <a:xfrm>
            <a:off x="4391788" y="1258801"/>
            <a:ext cx="360424" cy="341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07D34F-8C3D-C959-0D49-C2F196653DAF}"/>
              </a:ext>
            </a:extLst>
          </p:cNvPr>
          <p:cNvSpPr txBox="1"/>
          <p:nvPr/>
        </p:nvSpPr>
        <p:spPr>
          <a:xfrm>
            <a:off x="7247716" y="195272"/>
            <a:ext cx="216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 NOT CUT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37350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2;p19">
            <a:extLst>
              <a:ext uri="{FF2B5EF4-FFF2-40B4-BE49-F238E27FC236}">
                <a16:creationId xmlns:a16="http://schemas.microsoft.com/office/drawing/2014/main" id="{DB3076AD-F7C8-425B-9DDD-BFFFE75DA101}"/>
              </a:ext>
            </a:extLst>
          </p:cNvPr>
          <p:cNvSpPr/>
          <p:nvPr/>
        </p:nvSpPr>
        <p:spPr>
          <a:xfrm>
            <a:off x="2125981" y="1005840"/>
            <a:ext cx="4151854" cy="4074356"/>
          </a:xfrm>
          <a:prstGeom prst="roundRect">
            <a:avLst>
              <a:gd name="adj" fmla="val 12691"/>
            </a:avLst>
          </a:prstGeom>
          <a:solidFill>
            <a:srgbClr val="0070C0"/>
          </a:solidFill>
          <a:ln w="571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7471" tIns="47471" rIns="47471" bIns="47471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1558" dirty="0">
                <a:solidFill>
                  <a:schemeClr val="dk1"/>
                </a:solidFill>
              </a:rPr>
              <a:t>The bus repeats these actions </a:t>
            </a:r>
            <a:r>
              <a:rPr lang="en" sz="1558" b="1" dirty="0">
                <a:solidFill>
                  <a:schemeClr val="dk1"/>
                </a:solidFill>
              </a:rPr>
              <a:t>forever</a:t>
            </a:r>
          </a:p>
          <a:p>
            <a:pPr algn="ctr">
              <a:buClr>
                <a:schemeClr val="dk1"/>
              </a:buClr>
              <a:buSzPts val="1100"/>
            </a:pPr>
            <a:endParaRPr sz="1558" dirty="0">
              <a:solidFill>
                <a:schemeClr val="dk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A8E2E4A-001D-A141-C0D0-D8B18B23FBA2}"/>
              </a:ext>
            </a:extLst>
          </p:cNvPr>
          <p:cNvSpPr/>
          <p:nvPr/>
        </p:nvSpPr>
        <p:spPr>
          <a:xfrm>
            <a:off x="4009401" y="1608008"/>
            <a:ext cx="385015" cy="364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B7E2BB6-0487-6B98-0050-DB2AA46CBBC4}"/>
              </a:ext>
            </a:extLst>
          </p:cNvPr>
          <p:cNvSpPr/>
          <p:nvPr/>
        </p:nvSpPr>
        <p:spPr>
          <a:xfrm>
            <a:off x="4009401" y="2389403"/>
            <a:ext cx="385015" cy="364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483FE4-1C74-8E4D-3911-CFC4E02203BB}"/>
              </a:ext>
            </a:extLst>
          </p:cNvPr>
          <p:cNvSpPr txBox="1"/>
          <p:nvPr/>
        </p:nvSpPr>
        <p:spPr>
          <a:xfrm>
            <a:off x="4832176" y="102330"/>
            <a:ext cx="216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CUT THIS OUT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081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5DE22A1-9619-411B-B6AB-0C098192B762}"/>
              </a:ext>
            </a:extLst>
          </p:cNvPr>
          <p:cNvGrpSpPr/>
          <p:nvPr/>
        </p:nvGrpSpPr>
        <p:grpSpPr>
          <a:xfrm>
            <a:off x="2689860" y="2012811"/>
            <a:ext cx="3286699" cy="2741818"/>
            <a:chOff x="5981148" y="1958544"/>
            <a:chExt cx="2872048" cy="2569348"/>
          </a:xfrm>
          <a:solidFill>
            <a:srgbClr val="0070C0"/>
          </a:solidFill>
        </p:grpSpPr>
        <p:sp>
          <p:nvSpPr>
            <p:cNvPr id="5" name="Google Shape;95;p17">
              <a:extLst>
                <a:ext uri="{FF2B5EF4-FFF2-40B4-BE49-F238E27FC236}">
                  <a16:creationId xmlns:a16="http://schemas.microsoft.com/office/drawing/2014/main" id="{B4B4A718-8152-418B-8B9B-0D4CE368F86F}"/>
                </a:ext>
              </a:extLst>
            </p:cNvPr>
            <p:cNvSpPr/>
            <p:nvPr/>
          </p:nvSpPr>
          <p:spPr>
            <a:xfrm>
              <a:off x="5981148" y="1958544"/>
              <a:ext cx="2872048" cy="2569348"/>
            </a:xfrm>
            <a:prstGeom prst="roundRect">
              <a:avLst>
                <a:gd name="adj" fmla="val 6444"/>
              </a:avLst>
            </a:prstGeom>
            <a:grpFill/>
            <a:ln w="571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7471" tIns="47471" rIns="47471" bIns="47471" anchor="t" anchorCtr="0">
              <a:noAutofit/>
            </a:bodyPr>
            <a:lstStyle/>
            <a:p>
              <a:endParaRPr lang="en" sz="1558" dirty="0"/>
            </a:p>
            <a:p>
              <a:pPr algn="ctr"/>
              <a:endParaRPr sz="1558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A11A61-0C43-4C98-BB91-8B6CE162CDC5}"/>
                </a:ext>
              </a:extLst>
            </p:cNvPr>
            <p:cNvSpPr txBox="1"/>
            <p:nvPr/>
          </p:nvSpPr>
          <p:spPr>
            <a:xfrm>
              <a:off x="6081248" y="2358919"/>
              <a:ext cx="402175" cy="31119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AU" sz="1558" b="1" dirty="0"/>
                <a:t>IF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03F7C9-5637-401B-A92D-F41861330410}"/>
                </a:ext>
              </a:extLst>
            </p:cNvPr>
            <p:cNvSpPr txBox="1"/>
            <p:nvPr/>
          </p:nvSpPr>
          <p:spPr>
            <a:xfrm>
              <a:off x="8108233" y="2358918"/>
              <a:ext cx="669846" cy="31119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AU" sz="1558" b="1" dirty="0"/>
                <a:t>then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0A7E82F3-2A9B-AF3C-7530-105B9C45EAE4}"/>
              </a:ext>
            </a:extLst>
          </p:cNvPr>
          <p:cNvSpPr/>
          <p:nvPr/>
        </p:nvSpPr>
        <p:spPr>
          <a:xfrm>
            <a:off x="4140702" y="2440060"/>
            <a:ext cx="385015" cy="364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830A7F1-AA89-B46D-B857-ACDFCC1A6BAE}"/>
              </a:ext>
            </a:extLst>
          </p:cNvPr>
          <p:cNvSpPr/>
          <p:nvPr/>
        </p:nvSpPr>
        <p:spPr>
          <a:xfrm>
            <a:off x="4140702" y="3221455"/>
            <a:ext cx="385015" cy="364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2D57A6-06AC-A04F-284B-5B2D14053D42}"/>
              </a:ext>
            </a:extLst>
          </p:cNvPr>
          <p:cNvSpPr txBox="1"/>
          <p:nvPr/>
        </p:nvSpPr>
        <p:spPr>
          <a:xfrm>
            <a:off x="4832176" y="102330"/>
            <a:ext cx="216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CUT THIS OUT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7800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3;p18">
            <a:extLst>
              <a:ext uri="{FF2B5EF4-FFF2-40B4-BE49-F238E27FC236}">
                <a16:creationId xmlns:a16="http://schemas.microsoft.com/office/drawing/2014/main" id="{A9D94DAE-F09C-5DEB-CF0A-F8080063CF52}"/>
              </a:ext>
            </a:extLst>
          </p:cNvPr>
          <p:cNvSpPr/>
          <p:nvPr/>
        </p:nvSpPr>
        <p:spPr>
          <a:xfrm>
            <a:off x="3113732" y="1714851"/>
            <a:ext cx="2862827" cy="400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7471" tIns="47471" rIns="47471" bIns="47471" anchor="ctr" anchorCtr="0">
            <a:noAutofit/>
          </a:bodyPr>
          <a:lstStyle/>
          <a:p>
            <a:pPr algn="ctr"/>
            <a:r>
              <a:rPr lang="en" sz="1558" dirty="0"/>
              <a:t>The scratch bus goes </a:t>
            </a:r>
            <a:r>
              <a:rPr lang="en" sz="1558" b="1" dirty="0"/>
              <a:t>green</a:t>
            </a:r>
            <a:endParaRPr sz="1558" b="1" dirty="0"/>
          </a:p>
        </p:txBody>
      </p:sp>
      <p:sp>
        <p:nvSpPr>
          <p:cNvPr id="5" name="Google Shape;130;p20">
            <a:extLst>
              <a:ext uri="{FF2B5EF4-FFF2-40B4-BE49-F238E27FC236}">
                <a16:creationId xmlns:a16="http://schemas.microsoft.com/office/drawing/2014/main" id="{5239F7EA-0CA1-F3C6-6A34-15A31870A215}"/>
              </a:ext>
            </a:extLst>
          </p:cNvPr>
          <p:cNvSpPr/>
          <p:nvPr/>
        </p:nvSpPr>
        <p:spPr>
          <a:xfrm>
            <a:off x="3352260" y="4110162"/>
            <a:ext cx="2857210" cy="73524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7471" tIns="47471" rIns="47471" bIns="47471" anchor="ctr" anchorCtr="0">
            <a:noAutofit/>
          </a:bodyPr>
          <a:lstStyle/>
          <a:p>
            <a:pPr algn="ctr"/>
            <a:r>
              <a:rPr lang="en" sz="1558" dirty="0"/>
              <a:t>The scratch bus </a:t>
            </a:r>
            <a:r>
              <a:rPr lang="en" sz="1558" b="1" dirty="0"/>
              <a:t>stops</a:t>
            </a:r>
            <a:r>
              <a:rPr lang="en" sz="1558" dirty="0"/>
              <a:t> doing anything for 5 seconds</a:t>
            </a:r>
            <a:endParaRPr sz="1558" dirty="0"/>
          </a:p>
        </p:txBody>
      </p:sp>
      <p:sp>
        <p:nvSpPr>
          <p:cNvPr id="6" name="Google Shape;130;p20">
            <a:extLst>
              <a:ext uri="{FF2B5EF4-FFF2-40B4-BE49-F238E27FC236}">
                <a16:creationId xmlns:a16="http://schemas.microsoft.com/office/drawing/2014/main" id="{A0D9351A-0157-8901-F677-53B74F5E57D4}"/>
              </a:ext>
            </a:extLst>
          </p:cNvPr>
          <p:cNvSpPr/>
          <p:nvPr/>
        </p:nvSpPr>
        <p:spPr>
          <a:xfrm>
            <a:off x="3352260" y="3587215"/>
            <a:ext cx="2439479" cy="34276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7471" tIns="47471" rIns="47471" bIns="47471" anchor="ctr" anchorCtr="0">
            <a:noAutofit/>
          </a:bodyPr>
          <a:lstStyle/>
          <a:p>
            <a:pPr algn="ctr"/>
            <a:r>
              <a:rPr lang="en" sz="1558" dirty="0"/>
              <a:t>The scratch bus turns </a:t>
            </a:r>
            <a:r>
              <a:rPr lang="en" sz="1558" b="1" dirty="0"/>
              <a:t>red</a:t>
            </a:r>
            <a:r>
              <a:rPr lang="en" sz="1558" dirty="0"/>
              <a:t> </a:t>
            </a:r>
          </a:p>
        </p:txBody>
      </p:sp>
      <p:sp>
        <p:nvSpPr>
          <p:cNvPr id="7" name="Google Shape;102;p18">
            <a:extLst>
              <a:ext uri="{FF2B5EF4-FFF2-40B4-BE49-F238E27FC236}">
                <a16:creationId xmlns:a16="http://schemas.microsoft.com/office/drawing/2014/main" id="{9567B2B6-D291-C9E3-B87B-53EFBCC9B874}"/>
              </a:ext>
            </a:extLst>
          </p:cNvPr>
          <p:cNvSpPr/>
          <p:nvPr/>
        </p:nvSpPr>
        <p:spPr>
          <a:xfrm>
            <a:off x="3600555" y="2564293"/>
            <a:ext cx="2260552" cy="735244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7471" tIns="47471" rIns="47471" bIns="47471" anchor="ctr" anchorCtr="0">
            <a:noAutofit/>
          </a:bodyPr>
          <a:lstStyle/>
          <a:p>
            <a:pPr algn="ctr"/>
            <a:r>
              <a:rPr lang="en" sz="1558" dirty="0"/>
              <a:t>The scratch bus is close to the building</a:t>
            </a:r>
            <a:endParaRPr sz="1558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CD234F-2518-A0A1-3BE2-5E08A0D8D382}"/>
              </a:ext>
            </a:extLst>
          </p:cNvPr>
          <p:cNvSpPr txBox="1"/>
          <p:nvPr/>
        </p:nvSpPr>
        <p:spPr>
          <a:xfrm>
            <a:off x="4832176" y="102330"/>
            <a:ext cx="216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CUT THESE OUT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619436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4409</TotalTime>
  <Words>62</Words>
  <Application>Microsoft Office PowerPoint</Application>
  <PresentationFormat>On-screen Show (16:9)</PresentationFormat>
  <Paragraphs>15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Spin bot</dc:title>
  <cp:lastModifiedBy>Duncan Goddard</cp:lastModifiedBy>
  <cp:revision>9</cp:revision>
  <cp:lastPrinted>2024-08-30T01:03:22Z</cp:lastPrinted>
  <dcterms:modified xsi:type="dcterms:W3CDTF">2025-02-23T22:10:31Z</dcterms:modified>
</cp:coreProperties>
</file>