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801600" cy="9601200" type="A3"/>
  <p:notesSz cx="9939338" cy="14368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31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38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527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6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828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4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22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35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5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52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FF68-3087-48FE-8CCD-9A0A4D5B6824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8971-0FFB-4077-AF03-BB4BA946DE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74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5;p24">
            <a:extLst>
              <a:ext uri="{FF2B5EF4-FFF2-40B4-BE49-F238E27FC236}">
                <a16:creationId xmlns:a16="http://schemas.microsoft.com/office/drawing/2014/main" id="{28526869-9286-4F60-B53D-AFC4C1A538CB}"/>
              </a:ext>
            </a:extLst>
          </p:cNvPr>
          <p:cNvSpPr/>
          <p:nvPr/>
        </p:nvSpPr>
        <p:spPr>
          <a:xfrm>
            <a:off x="326322" y="2166759"/>
            <a:ext cx="3812542" cy="15710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When </a:t>
            </a:r>
            <a:r>
              <a:rPr lang="en" sz="3000" dirty="0"/>
              <a:t>Start button is pushed</a:t>
            </a:r>
            <a:endParaRPr sz="3000" dirty="0"/>
          </a:p>
        </p:txBody>
      </p:sp>
      <p:sp>
        <p:nvSpPr>
          <p:cNvPr id="13" name="Google Shape;206;p24">
            <a:extLst>
              <a:ext uri="{FF2B5EF4-FFF2-40B4-BE49-F238E27FC236}">
                <a16:creationId xmlns:a16="http://schemas.microsoft.com/office/drawing/2014/main" id="{8814C908-B1A8-4418-AF60-41DA6C55BC11}"/>
              </a:ext>
            </a:extLst>
          </p:cNvPr>
          <p:cNvSpPr/>
          <p:nvPr/>
        </p:nvSpPr>
        <p:spPr>
          <a:xfrm>
            <a:off x="8534400" y="2166757"/>
            <a:ext cx="3812542" cy="15710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When</a:t>
            </a:r>
            <a:r>
              <a:rPr lang="en" sz="3000" dirty="0"/>
              <a:t> the cat gets a pat</a:t>
            </a:r>
            <a:endParaRPr sz="3000" dirty="0"/>
          </a:p>
        </p:txBody>
      </p:sp>
      <p:sp>
        <p:nvSpPr>
          <p:cNvPr id="16" name="Google Shape;205;p24">
            <a:extLst>
              <a:ext uri="{FF2B5EF4-FFF2-40B4-BE49-F238E27FC236}">
                <a16:creationId xmlns:a16="http://schemas.microsoft.com/office/drawing/2014/main" id="{69A07B0A-B760-44C4-BBFD-68E40501935A}"/>
              </a:ext>
            </a:extLst>
          </p:cNvPr>
          <p:cNvSpPr/>
          <p:nvPr/>
        </p:nvSpPr>
        <p:spPr>
          <a:xfrm>
            <a:off x="4437119" y="2166758"/>
            <a:ext cx="3812542" cy="157105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When</a:t>
            </a:r>
            <a:r>
              <a:rPr lang="en" sz="3000" dirty="0"/>
              <a:t> Space button is pushed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8E0EC-7BF5-7998-C909-1AD00881846C}"/>
              </a:ext>
            </a:extLst>
          </p:cNvPr>
          <p:cNvSpPr txBox="1"/>
          <p:nvPr/>
        </p:nvSpPr>
        <p:spPr>
          <a:xfrm>
            <a:off x="10058400" y="698269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CUT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58C066-9177-F8ED-2681-057B526C1EA9}"/>
              </a:ext>
            </a:extLst>
          </p:cNvPr>
          <p:cNvSpPr/>
          <p:nvPr/>
        </p:nvSpPr>
        <p:spPr>
          <a:xfrm>
            <a:off x="1895034" y="4161117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58C066-9177-F8ED-2681-057B526C1EA9}"/>
              </a:ext>
            </a:extLst>
          </p:cNvPr>
          <p:cNvSpPr/>
          <p:nvPr/>
        </p:nvSpPr>
        <p:spPr>
          <a:xfrm>
            <a:off x="6005831" y="4161116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58C066-9177-F8ED-2681-057B526C1EA9}"/>
              </a:ext>
            </a:extLst>
          </p:cNvPr>
          <p:cNvSpPr/>
          <p:nvPr/>
        </p:nvSpPr>
        <p:spPr>
          <a:xfrm>
            <a:off x="10103112" y="4161115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64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00;p24">
            <a:extLst>
              <a:ext uri="{FF2B5EF4-FFF2-40B4-BE49-F238E27FC236}">
                <a16:creationId xmlns:a16="http://schemas.microsoft.com/office/drawing/2014/main" id="{17EB50A9-7403-4A47-85EE-FDAB5BDAC12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261" y="1958831"/>
            <a:ext cx="2817942" cy="142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01;p24">
            <a:extLst>
              <a:ext uri="{FF2B5EF4-FFF2-40B4-BE49-F238E27FC236}">
                <a16:creationId xmlns:a16="http://schemas.microsoft.com/office/drawing/2014/main" id="{D057E670-93F0-489A-9605-122A33C7EBA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348" y="1897568"/>
            <a:ext cx="4459702" cy="1543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02;p24">
            <a:extLst>
              <a:ext uri="{FF2B5EF4-FFF2-40B4-BE49-F238E27FC236}">
                <a16:creationId xmlns:a16="http://schemas.microsoft.com/office/drawing/2014/main" id="{4CBBDABE-A17B-40C0-925F-FB2ED86852D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316" y="1922071"/>
            <a:ext cx="3430539" cy="1494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AA891D-1D9F-4C90-B9E9-9B9ECC43C209}"/>
              </a:ext>
            </a:extLst>
          </p:cNvPr>
          <p:cNvSpPr txBox="1"/>
          <p:nvPr/>
        </p:nvSpPr>
        <p:spPr>
          <a:xfrm>
            <a:off x="10058400" y="698269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CUT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EE19BD-1595-BBAC-CF67-A1102CF740F5}"/>
              </a:ext>
            </a:extLst>
          </p:cNvPr>
          <p:cNvSpPr/>
          <p:nvPr/>
        </p:nvSpPr>
        <p:spPr>
          <a:xfrm>
            <a:off x="1895034" y="4161117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277E68-C883-5433-CC74-FDAE7667928E}"/>
              </a:ext>
            </a:extLst>
          </p:cNvPr>
          <p:cNvSpPr/>
          <p:nvPr/>
        </p:nvSpPr>
        <p:spPr>
          <a:xfrm>
            <a:off x="6005831" y="4161116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489DCA-093E-E064-2D7F-A85D4A3FE22D}"/>
              </a:ext>
            </a:extLst>
          </p:cNvPr>
          <p:cNvSpPr/>
          <p:nvPr/>
        </p:nvSpPr>
        <p:spPr>
          <a:xfrm>
            <a:off x="10103112" y="4161115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8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5;p23">
            <a:extLst>
              <a:ext uri="{FF2B5EF4-FFF2-40B4-BE49-F238E27FC236}">
                <a16:creationId xmlns:a16="http://schemas.microsoft.com/office/drawing/2014/main" id="{C8737F32-A3EB-437A-944A-7AB566FA71DD}"/>
              </a:ext>
            </a:extLst>
          </p:cNvPr>
          <p:cNvSpPr/>
          <p:nvPr/>
        </p:nvSpPr>
        <p:spPr>
          <a:xfrm>
            <a:off x="8534400" y="4002505"/>
            <a:ext cx="3812400" cy="1584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stops what it was doing</a:t>
            </a:r>
            <a:endParaRPr sz="3000" dirty="0"/>
          </a:p>
        </p:txBody>
      </p:sp>
      <p:sp>
        <p:nvSpPr>
          <p:cNvPr id="6" name="Google Shape;207;p24">
            <a:extLst>
              <a:ext uri="{FF2B5EF4-FFF2-40B4-BE49-F238E27FC236}">
                <a16:creationId xmlns:a16="http://schemas.microsoft.com/office/drawing/2014/main" id="{86B4BC46-CA6D-41E2-A5A7-D43468B4C033}"/>
              </a:ext>
            </a:extLst>
          </p:cNvPr>
          <p:cNvSpPr/>
          <p:nvPr/>
        </p:nvSpPr>
        <p:spPr>
          <a:xfrm>
            <a:off x="8534400" y="5851202"/>
            <a:ext cx="3812400" cy="15839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reports that it is healthy</a:t>
            </a:r>
            <a:endParaRPr sz="3000" dirty="0"/>
          </a:p>
        </p:txBody>
      </p:sp>
      <p:sp>
        <p:nvSpPr>
          <p:cNvPr id="7" name="Google Shape;194;p23">
            <a:extLst>
              <a:ext uri="{FF2B5EF4-FFF2-40B4-BE49-F238E27FC236}">
                <a16:creationId xmlns:a16="http://schemas.microsoft.com/office/drawing/2014/main" id="{E85BCA3B-7C33-457B-AB2D-6BD9969311BA}"/>
              </a:ext>
            </a:extLst>
          </p:cNvPr>
          <p:cNvSpPr/>
          <p:nvPr/>
        </p:nvSpPr>
        <p:spPr>
          <a:xfrm>
            <a:off x="4436976" y="4966645"/>
            <a:ext cx="3812400" cy="4355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000" b="1" dirty="0"/>
              <a:t>Repeat</a:t>
            </a:r>
            <a:r>
              <a:rPr lang="en-AU" sz="3000" dirty="0"/>
              <a:t> 10 times</a:t>
            </a:r>
            <a:endParaRPr sz="3000" dirty="0"/>
          </a:p>
        </p:txBody>
      </p:sp>
      <p:sp>
        <p:nvSpPr>
          <p:cNvPr id="8" name="Google Shape;194;p23">
            <a:extLst>
              <a:ext uri="{FF2B5EF4-FFF2-40B4-BE49-F238E27FC236}">
                <a16:creationId xmlns:a16="http://schemas.microsoft.com/office/drawing/2014/main" id="{397A0216-64F8-48DB-B55C-6359529BA7D9}"/>
              </a:ext>
            </a:extLst>
          </p:cNvPr>
          <p:cNvSpPr/>
          <p:nvPr/>
        </p:nvSpPr>
        <p:spPr>
          <a:xfrm>
            <a:off x="454800" y="7699898"/>
            <a:ext cx="3182079" cy="157020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reports that it needs help 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:( </a:t>
            </a:r>
            <a:endParaRPr sz="3000" dirty="0"/>
          </a:p>
        </p:txBody>
      </p:sp>
      <p:sp>
        <p:nvSpPr>
          <p:cNvPr id="9" name="Google Shape;207;p24">
            <a:extLst>
              <a:ext uri="{FF2B5EF4-FFF2-40B4-BE49-F238E27FC236}">
                <a16:creationId xmlns:a16="http://schemas.microsoft.com/office/drawing/2014/main" id="{511DE62D-C8EF-4A74-A607-7530085F632C}"/>
              </a:ext>
            </a:extLst>
          </p:cNvPr>
          <p:cNvSpPr/>
          <p:nvPr/>
        </p:nvSpPr>
        <p:spPr>
          <a:xfrm>
            <a:off x="8534400" y="7699898"/>
            <a:ext cx="3812400" cy="15839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reports that it is healthy</a:t>
            </a:r>
            <a:endParaRPr sz="3000" dirty="0"/>
          </a:p>
        </p:txBody>
      </p:sp>
      <p:pic>
        <p:nvPicPr>
          <p:cNvPr id="10" name="Google Shape;184;p23">
            <a:extLst>
              <a:ext uri="{FF2B5EF4-FFF2-40B4-BE49-F238E27FC236}">
                <a16:creationId xmlns:a16="http://schemas.microsoft.com/office/drawing/2014/main" id="{91A0B3B4-1124-4338-AA31-B6E2BEF132C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0643" y="460499"/>
            <a:ext cx="4361686" cy="198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03;p24">
            <a:extLst>
              <a:ext uri="{FF2B5EF4-FFF2-40B4-BE49-F238E27FC236}">
                <a16:creationId xmlns:a16="http://schemas.microsoft.com/office/drawing/2014/main" id="{8D4B42D2-C05A-4BF3-A0DC-5A0A338D4B6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40" y="4613990"/>
            <a:ext cx="1862293" cy="120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03;p24">
            <a:extLst>
              <a:ext uri="{FF2B5EF4-FFF2-40B4-BE49-F238E27FC236}">
                <a16:creationId xmlns:a16="http://schemas.microsoft.com/office/drawing/2014/main" id="{E203CF56-C930-43AC-9969-B8799C4DC1E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38" y="6042856"/>
            <a:ext cx="1862293" cy="120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2D0A51E2-330C-4ED6-8502-0DD06AA84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07" y="279515"/>
            <a:ext cx="4739093" cy="3440820"/>
          </a:xfrm>
          <a:prstGeom prst="rect">
            <a:avLst/>
          </a:prstGeom>
        </p:spPr>
      </p:pic>
      <p:pic>
        <p:nvPicPr>
          <p:cNvPr id="14" name="Google Shape;185;p23">
            <a:extLst>
              <a:ext uri="{FF2B5EF4-FFF2-40B4-BE49-F238E27FC236}">
                <a16:creationId xmlns:a16="http://schemas.microsoft.com/office/drawing/2014/main" id="{07163569-4F4C-4306-9B7B-3F1562738C9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140" y="3095540"/>
            <a:ext cx="4386189" cy="11516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9D1541-7423-FF9B-5965-E9076717B342}"/>
              </a:ext>
            </a:extLst>
          </p:cNvPr>
          <p:cNvSpPr txBox="1"/>
          <p:nvPr/>
        </p:nvSpPr>
        <p:spPr>
          <a:xfrm>
            <a:off x="10058400" y="698269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THESE OUT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6110AD-3FC9-433A-2456-8AAE164AD0C3}"/>
              </a:ext>
            </a:extLst>
          </p:cNvPr>
          <p:cNvSpPr/>
          <p:nvPr/>
        </p:nvSpPr>
        <p:spPr>
          <a:xfrm>
            <a:off x="6400800" y="1805828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50ABC9-7ED6-2937-93BC-4707F6F4A31C}"/>
              </a:ext>
            </a:extLst>
          </p:cNvPr>
          <p:cNvSpPr/>
          <p:nvPr/>
        </p:nvSpPr>
        <p:spPr>
          <a:xfrm>
            <a:off x="5026389" y="6275683"/>
            <a:ext cx="675118" cy="6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28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57</Words>
  <Application>Microsoft Office PowerPoint</Application>
  <PresentationFormat>A3 Paper (297x420 mm)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Heidi Wong</dc:creator>
  <cp:lastModifiedBy>Duncan Goddard</cp:lastModifiedBy>
  <cp:revision>4</cp:revision>
  <cp:lastPrinted>2024-08-30T01:56:50Z</cp:lastPrinted>
  <dcterms:created xsi:type="dcterms:W3CDTF">2024-08-30T01:45:51Z</dcterms:created>
  <dcterms:modified xsi:type="dcterms:W3CDTF">2025-02-23T21:44:28Z</dcterms:modified>
</cp:coreProperties>
</file>