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4" r:id="rId3"/>
    <p:sldId id="261" r:id="rId4"/>
    <p:sldId id="265" r:id="rId5"/>
  </p:sldIdLst>
  <p:sldSz cx="6858000" cy="9906000" type="A4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3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617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49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381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31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7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7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888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31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4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06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263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60;p14">
            <a:extLst>
              <a:ext uri="{FF2B5EF4-FFF2-40B4-BE49-F238E27FC236}">
                <a16:creationId xmlns:a16="http://schemas.microsoft.com/office/drawing/2014/main" id="{6DFBEA7A-7587-4DAE-9D9E-2FAF18E870D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4960" t="6403" r="5984" b="10110"/>
          <a:stretch/>
        </p:blipFill>
        <p:spPr>
          <a:xfrm>
            <a:off x="802756" y="692456"/>
            <a:ext cx="2698530" cy="131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C35AD0-8387-9904-A26A-2B5ECE2C8C47}"/>
              </a:ext>
            </a:extLst>
          </p:cNvPr>
          <p:cNvSpPr txBox="1"/>
          <p:nvPr/>
        </p:nvSpPr>
        <p:spPr>
          <a:xfrm>
            <a:off x="4905286" y="159884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A0E69E-52E6-8181-B4DA-0137BF12C1D8}"/>
              </a:ext>
            </a:extLst>
          </p:cNvPr>
          <p:cNvSpPr/>
          <p:nvPr/>
        </p:nvSpPr>
        <p:spPr>
          <a:xfrm>
            <a:off x="1814462" y="2438217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00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39;p21">
            <a:extLst>
              <a:ext uri="{FF2B5EF4-FFF2-40B4-BE49-F238E27FC236}">
                <a16:creationId xmlns:a16="http://schemas.microsoft.com/office/drawing/2014/main" id="{9FBF77CF-8DF7-4A61-B5FA-2552A1F18D4D}"/>
              </a:ext>
            </a:extLst>
          </p:cNvPr>
          <p:cNvSpPr/>
          <p:nvPr/>
        </p:nvSpPr>
        <p:spPr>
          <a:xfrm>
            <a:off x="876075" y="166786"/>
            <a:ext cx="2193300" cy="1519200"/>
          </a:xfrm>
          <a:prstGeom prst="roundRect">
            <a:avLst>
              <a:gd name="adj" fmla="val 16667"/>
            </a:avLst>
          </a:prstGeom>
          <a:solidFill>
            <a:srgbClr val="F9F9F9"/>
          </a:solidFill>
          <a:ln w="9525" cap="flat" cmpd="sng">
            <a:solidFill>
              <a:srgbClr val="F9F9F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61;p14">
            <a:extLst>
              <a:ext uri="{FF2B5EF4-FFF2-40B4-BE49-F238E27FC236}">
                <a16:creationId xmlns:a16="http://schemas.microsoft.com/office/drawing/2014/main" id="{22089A6C-26D8-4F60-890F-BAB18DC3F01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l="968" t="3205" r="3135" b="4950"/>
          <a:stretch/>
        </p:blipFill>
        <p:spPr>
          <a:xfrm>
            <a:off x="463662" y="602645"/>
            <a:ext cx="4231520" cy="265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Picture 46" descr="A screenshot of a computer&#10;&#10;Description automatically generated">
            <a:extLst>
              <a:ext uri="{FF2B5EF4-FFF2-40B4-BE49-F238E27FC236}">
                <a16:creationId xmlns:a16="http://schemas.microsoft.com/office/drawing/2014/main" id="{0595A886-DE80-4202-A433-6351C6F08A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13"/>
          <a:stretch/>
        </p:blipFill>
        <p:spPr>
          <a:xfrm>
            <a:off x="463662" y="3605123"/>
            <a:ext cx="5413355" cy="2711765"/>
          </a:xfrm>
          <a:prstGeom prst="rect">
            <a:avLst/>
          </a:prstGeom>
        </p:spPr>
      </p:pic>
      <p:pic>
        <p:nvPicPr>
          <p:cNvPr id="45" name="Google Shape;62;p14">
            <a:extLst>
              <a:ext uri="{FF2B5EF4-FFF2-40B4-BE49-F238E27FC236}">
                <a16:creationId xmlns:a16="http://schemas.microsoft.com/office/drawing/2014/main" id="{3F0DFEAA-1B16-4CCD-9EC4-BA9DBC20799F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 l="3143" t="10799" r="4682" b="13626"/>
          <a:stretch/>
        </p:blipFill>
        <p:spPr>
          <a:xfrm>
            <a:off x="463662" y="6948440"/>
            <a:ext cx="3454016" cy="10099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1DB715-AF13-D3BD-C919-B4772F67E180}"/>
              </a:ext>
            </a:extLst>
          </p:cNvPr>
          <p:cNvSpPr txBox="1"/>
          <p:nvPr/>
        </p:nvSpPr>
        <p:spPr>
          <a:xfrm>
            <a:off x="5107595" y="233313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3521C6-A2DB-B58D-C6F0-24E4D7C17CB7}"/>
              </a:ext>
            </a:extLst>
          </p:cNvPr>
          <p:cNvSpPr/>
          <p:nvPr/>
        </p:nvSpPr>
        <p:spPr>
          <a:xfrm>
            <a:off x="1635166" y="4771219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86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3;p14">
            <a:extLst>
              <a:ext uri="{FF2B5EF4-FFF2-40B4-BE49-F238E27FC236}">
                <a16:creationId xmlns:a16="http://schemas.microsoft.com/office/drawing/2014/main" id="{B251C0C9-BA97-4760-AF80-C6C8176C1934}"/>
              </a:ext>
            </a:extLst>
          </p:cNvPr>
          <p:cNvSpPr/>
          <p:nvPr/>
        </p:nvSpPr>
        <p:spPr>
          <a:xfrm>
            <a:off x="261126" y="784523"/>
            <a:ext cx="6489574" cy="1052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scratch cat will start its program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BA20B-B92F-5144-D5D3-AA58EC799672}"/>
              </a:ext>
            </a:extLst>
          </p:cNvPr>
          <p:cNvSpPr txBox="1"/>
          <p:nvPr/>
        </p:nvSpPr>
        <p:spPr>
          <a:xfrm>
            <a:off x="5059110" y="236796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CUT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A6850B0-36B8-60D3-4FF1-B80A1552B017}"/>
              </a:ext>
            </a:extLst>
          </p:cNvPr>
          <p:cNvSpPr/>
          <p:nvPr/>
        </p:nvSpPr>
        <p:spPr>
          <a:xfrm>
            <a:off x="3091441" y="2327122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84046-6EDD-8EF2-AC9D-ADF2C16821A5}"/>
              </a:ext>
            </a:extLst>
          </p:cNvPr>
          <p:cNvSpPr/>
          <p:nvPr/>
        </p:nvSpPr>
        <p:spPr>
          <a:xfrm>
            <a:off x="3091441" y="3959369"/>
            <a:ext cx="675118" cy="6394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78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4;p14">
            <a:extLst>
              <a:ext uri="{FF2B5EF4-FFF2-40B4-BE49-F238E27FC236}">
                <a16:creationId xmlns:a16="http://schemas.microsoft.com/office/drawing/2014/main" id="{3AE40514-2D39-4BFA-B7BB-643EF1D78A4D}"/>
              </a:ext>
            </a:extLst>
          </p:cNvPr>
          <p:cNvSpPr/>
          <p:nvPr/>
        </p:nvSpPr>
        <p:spPr>
          <a:xfrm>
            <a:off x="184213" y="260580"/>
            <a:ext cx="6489574" cy="1443932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scratch cat will do a 3 second countdown</a:t>
            </a:r>
            <a:endParaRPr sz="3000" dirty="0"/>
          </a:p>
        </p:txBody>
      </p:sp>
      <p:sp>
        <p:nvSpPr>
          <p:cNvPr id="17" name="Google Shape;75;p15">
            <a:extLst>
              <a:ext uri="{FF2B5EF4-FFF2-40B4-BE49-F238E27FC236}">
                <a16:creationId xmlns:a16="http://schemas.microsoft.com/office/drawing/2014/main" id="{6BA699EA-2BCB-4E30-91BE-F8587C370610}"/>
              </a:ext>
            </a:extLst>
          </p:cNvPr>
          <p:cNvSpPr/>
          <p:nvPr/>
        </p:nvSpPr>
        <p:spPr>
          <a:xfrm>
            <a:off x="184213" y="1741913"/>
            <a:ext cx="6489574" cy="3952701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will </a:t>
            </a:r>
            <a:r>
              <a:rPr lang="en" sz="3000" b="1" dirty="0"/>
              <a:t>repeat</a:t>
            </a:r>
            <a:r>
              <a:rPr lang="en" sz="3000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this action 30 times</a:t>
            </a:r>
            <a:endParaRPr sz="3000" dirty="0"/>
          </a:p>
        </p:txBody>
      </p:sp>
      <p:sp>
        <p:nvSpPr>
          <p:cNvPr id="16" name="Google Shape;65;p14">
            <a:extLst>
              <a:ext uri="{FF2B5EF4-FFF2-40B4-BE49-F238E27FC236}">
                <a16:creationId xmlns:a16="http://schemas.microsoft.com/office/drawing/2014/main" id="{5040AE2A-456F-435F-B382-3124B6229838}"/>
              </a:ext>
            </a:extLst>
          </p:cNvPr>
          <p:cNvSpPr/>
          <p:nvPr/>
        </p:nvSpPr>
        <p:spPr>
          <a:xfrm>
            <a:off x="184213" y="5732015"/>
            <a:ext cx="4318310" cy="1571347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The cat will rotate 80 degrees clockwise</a:t>
            </a:r>
            <a:endParaRPr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BE507-3BE5-63D5-2DFB-578505BD87F0}"/>
              </a:ext>
            </a:extLst>
          </p:cNvPr>
          <p:cNvSpPr txBox="1"/>
          <p:nvPr/>
        </p:nvSpPr>
        <p:spPr>
          <a:xfrm>
            <a:off x="4611939" y="8326181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 THESE OUT</a:t>
            </a:r>
            <a:endParaRPr lang="en-AU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256F1A-36B9-3A2A-2690-92800D37EA70}"/>
              </a:ext>
            </a:extLst>
          </p:cNvPr>
          <p:cNvSpPr/>
          <p:nvPr/>
        </p:nvSpPr>
        <p:spPr>
          <a:xfrm>
            <a:off x="2958307" y="3635033"/>
            <a:ext cx="675118" cy="6394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980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4278</TotalTime>
  <Words>43</Words>
  <Application>Microsoft Office PowerPoint</Application>
  <PresentationFormat>A4 Paper (210x297 mm)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Heidi Wong</dc:creator>
  <cp:lastModifiedBy>Duncan Goddard</cp:lastModifiedBy>
  <cp:revision>4</cp:revision>
  <cp:lastPrinted>2024-08-30T04:12:40Z</cp:lastPrinted>
  <dcterms:created xsi:type="dcterms:W3CDTF">2024-08-30T01:07:42Z</dcterms:created>
  <dcterms:modified xsi:type="dcterms:W3CDTF">2025-02-23T21:46:36Z</dcterms:modified>
</cp:coreProperties>
</file>