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9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8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3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1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62;p22">
            <a:extLst>
              <a:ext uri="{FF2B5EF4-FFF2-40B4-BE49-F238E27FC236}">
                <a16:creationId xmlns:a16="http://schemas.microsoft.com/office/drawing/2014/main" id="{78A1077B-4334-4635-A6D0-E804BBD9210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374" y="414424"/>
            <a:ext cx="2827558" cy="15514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8E0EC-7BF5-7998-C909-1AD00881846C}"/>
              </a:ext>
            </a:extLst>
          </p:cNvPr>
          <p:cNvSpPr txBox="1"/>
          <p:nvPr/>
        </p:nvSpPr>
        <p:spPr>
          <a:xfrm>
            <a:off x="4695443" y="350158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CC6A55-0DFC-836E-84D5-1138C3180BC2}"/>
              </a:ext>
            </a:extLst>
          </p:cNvPr>
          <p:cNvSpPr/>
          <p:nvPr/>
        </p:nvSpPr>
        <p:spPr>
          <a:xfrm>
            <a:off x="455361" y="2261578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 shot of a phone&#10;&#10;Description automatically generated">
            <a:extLst>
              <a:ext uri="{FF2B5EF4-FFF2-40B4-BE49-F238E27FC236}">
                <a16:creationId xmlns:a16="http://schemas.microsoft.com/office/drawing/2014/main" id="{10762DF9-015A-4B08-83CE-A44C49B5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58267" cy="3806327"/>
          </a:xfrm>
          <a:prstGeom prst="rect">
            <a:avLst/>
          </a:prstGeom>
        </p:spPr>
      </p:pic>
      <p:pic>
        <p:nvPicPr>
          <p:cNvPr id="6" name="Google Shape;137;p21">
            <a:extLst>
              <a:ext uri="{FF2B5EF4-FFF2-40B4-BE49-F238E27FC236}">
                <a16:creationId xmlns:a16="http://schemas.microsoft.com/office/drawing/2014/main" id="{667C0D33-8DC3-43A7-8872-30F6F051C92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6" y="5454605"/>
            <a:ext cx="6443364" cy="1313939"/>
          </a:xfrm>
          <a:prstGeom prst="rect">
            <a:avLst/>
          </a:prstGeom>
          <a:solidFill>
            <a:srgbClr val="916FF7"/>
          </a:solidFill>
          <a:ln>
            <a:noFill/>
          </a:ln>
        </p:spPr>
      </p:pic>
      <p:pic>
        <p:nvPicPr>
          <p:cNvPr id="5" name="Google Shape;136;p21">
            <a:extLst>
              <a:ext uri="{FF2B5EF4-FFF2-40B4-BE49-F238E27FC236}">
                <a16:creationId xmlns:a16="http://schemas.microsoft.com/office/drawing/2014/main" id="{7D4055F3-16E8-4FD7-82C0-10FB896C0DA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81" y="4236599"/>
            <a:ext cx="4200423" cy="110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 descr="A white arrow with orange stripes&#10;&#10;Description automatically generated with medium confidence">
            <a:extLst>
              <a:ext uri="{FF2B5EF4-FFF2-40B4-BE49-F238E27FC236}">
                <a16:creationId xmlns:a16="http://schemas.microsoft.com/office/drawing/2014/main" id="{57EEC5DD-41C6-47D6-9B61-9C45D41981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0" y="6950968"/>
            <a:ext cx="6654592" cy="2627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08B880-0D3A-3689-D536-9A7729DDA2A9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241574" y="171464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C9791-D37F-975F-B8EC-AF707EFBB0E2}"/>
              </a:ext>
            </a:extLst>
          </p:cNvPr>
          <p:cNvSpPr/>
          <p:nvPr/>
        </p:nvSpPr>
        <p:spPr>
          <a:xfrm>
            <a:off x="2531796" y="7188464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90A2E9-68EA-3995-C0A6-2BFB3B42BF82}"/>
              </a:ext>
            </a:extLst>
          </p:cNvPr>
          <p:cNvSpPr/>
          <p:nvPr/>
        </p:nvSpPr>
        <p:spPr>
          <a:xfrm>
            <a:off x="2537714" y="8063912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8;p22">
            <a:extLst>
              <a:ext uri="{FF2B5EF4-FFF2-40B4-BE49-F238E27FC236}">
                <a16:creationId xmlns:a16="http://schemas.microsoft.com/office/drawing/2014/main" id="{98F65FB8-6EC4-4294-B91D-E581D74DFB94}"/>
              </a:ext>
            </a:extLst>
          </p:cNvPr>
          <p:cNvSpPr/>
          <p:nvPr/>
        </p:nvSpPr>
        <p:spPr>
          <a:xfrm>
            <a:off x="199747" y="620750"/>
            <a:ext cx="6489575" cy="1052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is told to sort rubbish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793D1-4FD6-78CD-A8C2-7BB91B4D4BAC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458732-98FC-71CB-C2BA-151435DE71C5}"/>
              </a:ext>
            </a:extLst>
          </p:cNvPr>
          <p:cNvSpPr/>
          <p:nvPr/>
        </p:nvSpPr>
        <p:spPr>
          <a:xfrm>
            <a:off x="2429440" y="2500860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7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77;p22">
            <a:extLst>
              <a:ext uri="{FF2B5EF4-FFF2-40B4-BE49-F238E27FC236}">
                <a16:creationId xmlns:a16="http://schemas.microsoft.com/office/drawing/2014/main" id="{A685BE32-5AE2-4BEB-929A-037E0C2CAB70}"/>
              </a:ext>
            </a:extLst>
          </p:cNvPr>
          <p:cNvSpPr/>
          <p:nvPr/>
        </p:nvSpPr>
        <p:spPr>
          <a:xfrm>
            <a:off x="199747" y="1854297"/>
            <a:ext cx="6489575" cy="728953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rubbish sorter keeps repeating these actions forever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DA375-684D-2E59-3CF9-937698956C2F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68EC96-49B3-CF88-D887-B86D796FE0D1}"/>
              </a:ext>
            </a:extLst>
          </p:cNvPr>
          <p:cNvSpPr/>
          <p:nvPr/>
        </p:nvSpPr>
        <p:spPr>
          <a:xfrm>
            <a:off x="2623559" y="4676001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0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6;p21">
            <a:extLst>
              <a:ext uri="{FF2B5EF4-FFF2-40B4-BE49-F238E27FC236}">
                <a16:creationId xmlns:a16="http://schemas.microsoft.com/office/drawing/2014/main" id="{CFEAFA29-9F56-4571-A8E6-C6DFB0F2EF55}"/>
              </a:ext>
            </a:extLst>
          </p:cNvPr>
          <p:cNvSpPr/>
          <p:nvPr/>
        </p:nvSpPr>
        <p:spPr>
          <a:xfrm>
            <a:off x="633786" y="3848247"/>
            <a:ext cx="5709783" cy="506027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95F18-F0C4-47B0-8EA3-0D2F9909B3DD}"/>
              </a:ext>
            </a:extLst>
          </p:cNvPr>
          <p:cNvSpPr txBox="1"/>
          <p:nvPr/>
        </p:nvSpPr>
        <p:spPr>
          <a:xfrm>
            <a:off x="937626" y="4676001"/>
            <a:ext cx="772073" cy="55399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AU" sz="3000" b="1" dirty="0"/>
              <a:t>IF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8A0CE-DE27-4443-B25E-13C38A6E5225}"/>
              </a:ext>
            </a:extLst>
          </p:cNvPr>
          <p:cNvSpPr txBox="1"/>
          <p:nvPr/>
        </p:nvSpPr>
        <p:spPr>
          <a:xfrm>
            <a:off x="5230120" y="4676001"/>
            <a:ext cx="1102767" cy="55399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AU" sz="3000" b="1" dirty="0"/>
              <a:t>then</a:t>
            </a:r>
          </a:p>
        </p:txBody>
      </p:sp>
      <p:sp>
        <p:nvSpPr>
          <p:cNvPr id="8" name="Google Shape;155;p21">
            <a:extLst>
              <a:ext uri="{FF2B5EF4-FFF2-40B4-BE49-F238E27FC236}">
                <a16:creationId xmlns:a16="http://schemas.microsoft.com/office/drawing/2014/main" id="{23989A0E-F94C-442D-A5DC-176FB3375F33}"/>
              </a:ext>
            </a:extLst>
          </p:cNvPr>
          <p:cNvSpPr/>
          <p:nvPr/>
        </p:nvSpPr>
        <p:spPr>
          <a:xfrm>
            <a:off x="523953" y="169727"/>
            <a:ext cx="3430877" cy="15180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is touching something red</a:t>
            </a:r>
            <a:endParaRPr sz="3000" dirty="0"/>
          </a:p>
        </p:txBody>
      </p:sp>
      <p:sp>
        <p:nvSpPr>
          <p:cNvPr id="7" name="Google Shape;154;p21">
            <a:extLst>
              <a:ext uri="{FF2B5EF4-FFF2-40B4-BE49-F238E27FC236}">
                <a16:creationId xmlns:a16="http://schemas.microsoft.com/office/drawing/2014/main" id="{4337E845-2F7D-4BB1-8C3B-43E9404E16FA}"/>
              </a:ext>
            </a:extLst>
          </p:cNvPr>
          <p:cNvSpPr/>
          <p:nvPr/>
        </p:nvSpPr>
        <p:spPr>
          <a:xfrm>
            <a:off x="447655" y="1970844"/>
            <a:ext cx="4435728" cy="129262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says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“Put in rubbish bin”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6DEAF-DCB3-7860-A19C-A44E9FC09FED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C257F-4120-E97B-1569-E956A70BA156}"/>
              </a:ext>
            </a:extLst>
          </p:cNvPr>
          <p:cNvSpPr/>
          <p:nvPr/>
        </p:nvSpPr>
        <p:spPr>
          <a:xfrm>
            <a:off x="2623559" y="4676001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07DE1F-9806-A4A0-4A0B-C45AC04AC44A}"/>
              </a:ext>
            </a:extLst>
          </p:cNvPr>
          <p:cNvSpPr/>
          <p:nvPr/>
        </p:nvSpPr>
        <p:spPr>
          <a:xfrm>
            <a:off x="2623559" y="637838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91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47</Words>
  <Application>Microsoft Office PowerPoint</Application>
  <PresentationFormat>A4 Paper (210x297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4</cp:revision>
  <cp:lastPrinted>2024-08-30T03:06:48Z</cp:lastPrinted>
  <dcterms:created xsi:type="dcterms:W3CDTF">2024-08-30T01:07:42Z</dcterms:created>
  <dcterms:modified xsi:type="dcterms:W3CDTF">2025-02-23T21:44:55Z</dcterms:modified>
</cp:coreProperties>
</file>