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ED77E7-8E74-4C25-9BAB-8D44826A6B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86C3C-C194-4653-A618-E570A4474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37BF5C-F5AE-43F6-859B-B980847246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27E0F2-8CAA-4E35-AE16-B3E12D0BAF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1C54BF-CEC2-4C00-BCF1-664D60A42D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465322-89DB-4CDC-A859-C5D9EF410E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6C41E2-C0C0-4DD1-A175-D12CC71000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93331-5A9E-40E0-8FA7-8A4445183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94A78E-E8A4-4367-BECC-E0138F170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670E5E-4EEE-4BED-BFCF-40B0C590F6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4AA5BD-CF36-4E62-85F4-44A72712D7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F8BCC-EDC0-4503-870A-78A0052613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5E7D64-9FEE-4D7C-9465-DD5A0C496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62073F-1AF9-4FFA-AE65-49564E4147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823ACC-723D-4921-8F1F-5F30A67AB3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FD4C12-5F05-48A4-A83A-6E41B82473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CC376A-C9FC-44FF-B491-EA6C03DF6F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D96588-CBAC-434F-B632-A3865E5A5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1204A-66A9-497F-A579-F87F7046E9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31FF2-12D1-4E7E-B8BD-C36C50969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B24B66-D19D-4EA9-B3B1-90CB9FF650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E7FFB-F3F9-469B-8B15-2DE56F62F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1F5B2C-51E6-4715-B936-9F7EB54D9E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CA738-F910-49B2-93FD-F494ECE1C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u-HU" sz="4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0F53C4D-01AB-4CB3-B6EA-EBE6EF671780}" type="slidenum"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&lt;szám&gt;</a:t>
            </a:fld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Címszöveg formátumának szerkesztése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Vázlatszöveg formátumának szerkesztése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Második vázlatszint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Harmadik vázlatszint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Negyedik vázlatszint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Ötödik vázlatszint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  <a:p>
            <a:pPr lvl="5" marL="129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Hatodik vázlatszint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Times New Roman"/>
              </a:rPr>
              <a:t>Hetedik vázlatszint</a:t>
            </a:r>
            <a:endParaRPr b="0" lang="hu-H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AB7855-DF76-4AE3-90D3-BDF84CC88714}" type="slidenum"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&lt;szám&gt;</a:t>
            </a:fld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Üdvözöljük prezentációnkban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Ezen prezentáció hivatott a TaxiMasters céget, és az ahhoz kapcsolódó honlapot bemutatni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Extrák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honlap utolsó lapja leírásokat tartalmaz a honlap működéséről, valamint letöltéseket tartalmaz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Felvázolja azt is, hogy a cégvezető miért szereti a felsőfokon kifejezés használatát, a honlap betűtípusát, hogy milyen böngészőkkel működik legjobban a weblap, meg hogy milyen felbontáshoz lett igazítva készítés közben a weboldal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Olyan szigorú reszponzivítást használ, hogy minden felbontáson pontosan ugyanúgy jelenik meg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Használt szoftverek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 a dia tartalmazza, hogy milyen szoftverek lettek alkalmazva a weblap elkészítése közben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VSCodium → A honlap kódjának létrehozása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LibreOffice Writer → A dokumentációk elkészítése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LibreOffice Impress → Ezen bemutató megidézése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Opera → A weboldal létrejöttében igen nagy segítség volt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Tesztkörnyezet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0">
              <a:spcBef>
                <a:spcPts val="1417"/>
              </a:spcBef>
              <a:buNone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 a dia tartalmazza, hogy milyen szoftverek lettek alkalmazva a weblap tesztelése közben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Opera → Amit minden nap használ a cégvezető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Google Chrome → A fő böngészőben is tesztelve lett a reszponzivítás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Mozilla Firefox → Ennek a böngészőnek más megjelenítési motorja van mint a fentebb láthatóknak, így ebben is le kellett tesztelni a funkcionalitást, és a reszponzivitást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Az ötlet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Nem működik taxis cég az ötlet kivitelezőjének lakhelyén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Így arra az elhatározásra jutott, létrehozza sajátját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De ez nem akármilyen taxis vállalat, ugyanis mi csak gyors járművekkel dolgozunk, és olcsó szolgáltatásokat kínálunk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Felvettünk 13 jelentkezőt a cégbe, így már képesek vagyunk a megfelelő működésre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Cégvezetők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Gitáros Gábor, a fővezér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Kertész Dominik Zsolt, az alvezér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Végszó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Köszönjük szépen, hogy megtekintette bemutatónkat!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Kellemes utazást kíván mindenki számára a TaxiMasters!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0">
              <a:spcBef>
                <a:spcPts val="1417"/>
              </a:spcBef>
              <a:buNone/>
            </a:pP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0">
              <a:spcBef>
                <a:spcPts val="1417"/>
              </a:spcBef>
              <a:buNone/>
            </a:pP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0">
              <a:spcBef>
                <a:spcPts val="1417"/>
              </a:spcBef>
              <a:buNone/>
            </a:pP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KÖSZÖNJÜK A FIGYELMET!</a:t>
            </a:r>
            <a:endParaRPr b="1" i="1" lang="hu-HU" sz="2200" spc="-1" strike="noStrike">
              <a:solidFill>
                <a:srgbClr val="006b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A honlap felépítése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 a doboz reprezentálja a weboldal lényegi részét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vízszintes sakktábla felett látható a logónk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függőleges sakktábla mellett bal oldalt a honlap menüpontjai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Ha kijelölünk egy linket, az a Stunts menüjének stílusára színváltóssá válik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Stunts szó alapból színváltós az oldalunkon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8 aloldalból épül fel a weboldal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A főoldal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honlap első oldala egy rövid összefoglalót tartalmaz arról, hogy mi az a TaxiMasters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Ezen a lapon be van szúrva egy Porsche March Indy típusú autó, ami azt mutatja meg, milyen gyorsak vagyunk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mottónk: Személyszállítás felsőfokon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A cégünkről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TaxiMasters cég egy igen gyors fuvarozó társaság.</a:t>
            </a:r>
            <a:br>
              <a:rPr sz="2200"/>
            </a:b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hagyományos taxis cégekkel ellentétben kedvező áron kínál fuvarozást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Jelen pillanatban 13 sofőr dolgozik a cégnél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16 fajta taxi van használatban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Taxisaink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 egy igen fontos része a cégünknek.</a:t>
            </a:r>
            <a:br>
              <a:rPr sz="2200"/>
            </a:b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Csak, és kizárólag megbízható embereket vettünk fel taxisként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taxisok a Stuntsról, és a Forma 1-ről lettek mintázva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Korrektül járnak el minden esetben, akármilyen kérése is legyen az utasoknak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Munkaidő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különböző sofőröknek különböző időszakokban dolgoznak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Kettő műszak van. Egy éjszakai, és egy nappali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honlapon az éjszakai műszakban dolgozók pirossal, a nappaliban dolgozók pedig kékkel vannak megjelölve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 a rendszer azért jött létre, hogy éjszaka is üzemeljen a személyszállító cégünk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Felvétel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 a jelentkezésre utal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 TaxiMasters várja mindenki jelentkezését, aki a következő kritériumoknak megfelel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Van B kategóriás jogosítványa, és részt vett pályaalkalmassági vizsgán (PÁV)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Naponta tudja biztosítani a megbeszélt műszakban a munkaidőt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Nem használ semmilyen csalási módszert, és nem trükköz a taxiórával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Meghallgatja a Csantavéri kisbicska c. zenét, és ismeri a dalszövegét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Speciális módszereket használunk a taxis hiénának készülő jelentkezők kiszűrésére, és kirúgására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Árlista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Az árlista lap tartalmazza a különböző általunk nyújtott szolgáltatások árait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Hagyományos szolgáltatásainkon kívül a TaxiMasters lehetőséget biztosít egy-két extrát nyújtani az utasok számára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Mégpedig nálunk lehet vizet, meg háztartási kekszet vásárolni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Ingyen lehet kérni a Csantavéri kisbicska c. zenét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0" y="760680"/>
            <a:ext cx="846000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hu-HU" sz="4400" spc="-1" strike="noStrike">
                <a:solidFill>
                  <a:srgbClr val="006b00"/>
                </a:solidFill>
                <a:latin typeface="Trebuchet MS"/>
              </a:rPr>
              <a:t>Autóink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561320" y="1765440"/>
            <a:ext cx="8338680" cy="35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16 féle autót használunk, vegyes felosztásban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Ezalatt azt értjük, hogy különböző márkájú járműveket alkalmaztunk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Mind-mind versenyautókról lettek mintázva, melyek a Stunts c. videojátékban is jelen lehetnek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hu-HU" sz="2200" spc="-1" strike="noStrike">
                <a:solidFill>
                  <a:srgbClr val="006b00"/>
                </a:solidFill>
                <a:latin typeface="Trebuchet MS"/>
              </a:rPr>
              <a:t>Porsche, Penske, Lola, Ferrari, Dauer, és Speedgate márkájú versenyautókat használunk, melyeknek magas végsebességük van</a:t>
            </a:r>
            <a:endParaRPr b="0" lang="hu-H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2023-04-27T17:17:06Z</dcterms:created>
  <dc:creator/>
  <dc:description/>
  <dc:language>hu-HU</dc:language>
  <cp:lastModifiedBy/>
  <dcterms:modified xsi:type="dcterms:W3CDTF">2023-04-27T18:05:23Z</dcterms:modified>
  <cp:revision>3</cp:revision>
  <dc:subject/>
  <dc:title>TaxiMasters</dc:title>
</cp:coreProperties>
</file>