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18388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73" autoAdjust="0"/>
    <p:restoredTop sz="94660"/>
  </p:normalViewPr>
  <p:slideViewPr>
    <p:cSldViewPr>
      <p:cViewPr varScale="1">
        <p:scale>
          <a:sx n="110" d="100"/>
          <a:sy n="110" d="100"/>
        </p:scale>
        <p:origin x="-201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91C4E6-5D61-400F-96E5-313C74F7342E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D041B-5391-40F6-A601-94BCE85DFAF0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 descr="background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 hasCustomPrompt="1"/>
          </p:nvPr>
        </p:nvSpPr>
        <p:spPr>
          <a:xfrm>
            <a:off x="1259632" y="1700808"/>
            <a:ext cx="6620272" cy="1470025"/>
          </a:xfrm>
          <a:noFill/>
        </p:spPr>
        <p:txBody>
          <a:bodyPr>
            <a:normAutofit/>
          </a:bodyPr>
          <a:lstStyle>
            <a:lvl1pPr algn="ctr">
              <a:defRPr sz="3600" b="1" baseline="0">
                <a:solidFill>
                  <a:srgbClr val="003366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s-ES" dirty="0" smtClean="0"/>
              <a:t>Haga clic para modificar el título</a:t>
            </a: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 hasCustomPrompt="1"/>
          </p:nvPr>
        </p:nvSpPr>
        <p:spPr>
          <a:xfrm>
            <a:off x="1371600" y="3861048"/>
            <a:ext cx="6400800" cy="1343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Haga clic para modificar el subtítulo</a:t>
            </a:r>
            <a:endParaRPr lang="en-US" dirty="0"/>
          </a:p>
        </p:txBody>
      </p:sp>
      <p:sp>
        <p:nvSpPr>
          <p:cNvPr id="11" name="3 Marcador de fecha"/>
          <p:cNvSpPr>
            <a:spLocks noGrp="1"/>
          </p:cNvSpPr>
          <p:nvPr>
            <p:ph type="dt" sz="half" idx="2"/>
          </p:nvPr>
        </p:nvSpPr>
        <p:spPr>
          <a:xfrm>
            <a:off x="0" y="6597352"/>
            <a:ext cx="1403648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89CCD87-8BC3-4336-A7F3-20020B9B5C75}" type="datetime1">
              <a:rPr lang="en-US" smtClean="0"/>
              <a:pPr/>
              <a:t>2/18/2014</a:t>
            </a:fld>
            <a:endParaRPr lang="en-US" dirty="0"/>
          </a:p>
        </p:txBody>
      </p:sp>
      <p:sp>
        <p:nvSpPr>
          <p:cNvPr id="12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475656" y="6597352"/>
            <a:ext cx="6207968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smtClean="0"/>
              <a:t>Título en el pie</a:t>
            </a:r>
            <a:endParaRPr lang="en-US" dirty="0"/>
          </a:p>
        </p:txBody>
      </p:sp>
      <p:sp>
        <p:nvSpPr>
          <p:cNvPr id="13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316416" y="6597352"/>
            <a:ext cx="827584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2294C8E-BCE2-4EAA-8FE3-C2FBAE91D9A8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90CD4-924C-45C0-934B-1BF316C930AE}" type="datetime1">
              <a:rPr lang="en-US" smtClean="0"/>
              <a:pPr/>
              <a:t>2/18/2014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Título en el pie</a:t>
            </a: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4C8E-BCE2-4EAA-8FE3-C2FBAE91D9A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3DB96-1396-4092-8254-A6E2BDE38E9E}" type="datetime1">
              <a:rPr lang="en-US" smtClean="0"/>
              <a:pPr/>
              <a:t>2/18/2014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Título en el pie</a:t>
            </a: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4C8E-BCE2-4EAA-8FE3-C2FBAE91D9A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2"/>
          </p:nvPr>
        </p:nvSpPr>
        <p:spPr>
          <a:xfrm>
            <a:off x="0" y="6597352"/>
            <a:ext cx="1403648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B5B3656-7910-4F3C-A707-E1C77E2B0BAD}" type="datetime1">
              <a:rPr lang="en-US" smtClean="0"/>
              <a:pPr/>
              <a:t>2/18/2014</a:t>
            </a:fld>
            <a:endParaRPr lang="en-U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475656" y="6597352"/>
            <a:ext cx="6207968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smtClean="0"/>
              <a:t>Título en el pie</a:t>
            </a:r>
            <a:endParaRPr lang="en-US" dirty="0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316416" y="6597352"/>
            <a:ext cx="827584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2294C8E-BCE2-4EAA-8FE3-C2FBAE91D9A8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F7EB-4A23-4370-8B59-B76A78D2877D}" type="datetime1">
              <a:rPr lang="en-US" smtClean="0"/>
              <a:pPr/>
              <a:t>2/18/2014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Título en el pie</a:t>
            </a: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4C8E-BCE2-4EAA-8FE3-C2FBAE91D9A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BEB5-7EEA-4E1E-AB93-8E99242B08F2}" type="datetime1">
              <a:rPr lang="en-US" smtClean="0"/>
              <a:pPr/>
              <a:t>2/18/2014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Título en el pie</a:t>
            </a:r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4C8E-BCE2-4EAA-8FE3-C2FBAE91D9A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6750-2A09-4A77-8A86-BBD4094FFB4A}" type="datetime1">
              <a:rPr lang="en-US" smtClean="0"/>
              <a:pPr/>
              <a:t>2/18/2014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Título en el pie</a:t>
            </a:r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4C8E-BCE2-4EAA-8FE3-C2FBAE91D9A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3118B-EBC1-4AE0-973D-F08049F704A2}" type="datetime1">
              <a:rPr lang="en-US" smtClean="0"/>
              <a:pPr/>
              <a:t>2/18/2014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Título en el pie</a:t>
            </a:r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4C8E-BCE2-4EAA-8FE3-C2FBAE91D9A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39723-0F17-4720-B6C1-EBE5737D02AC}" type="datetime1">
              <a:rPr lang="en-US" smtClean="0"/>
              <a:pPr/>
              <a:t>2/18/2014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Título en el pie</a:t>
            </a:r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4C8E-BCE2-4EAA-8FE3-C2FBAE91D9A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BACE4-FF17-4D6A-8A98-2B2C593070D6}" type="datetime1">
              <a:rPr lang="en-US" smtClean="0"/>
              <a:pPr/>
              <a:t>2/18/2014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Título en el pie</a:t>
            </a:r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4C8E-BCE2-4EAA-8FE3-C2FBAE91D9A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418A-B4FE-4238-B3C4-ED768C35D73F}" type="datetime1">
              <a:rPr lang="en-US" smtClean="0"/>
              <a:pPr/>
              <a:t>2/18/2014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Título en el pie</a:t>
            </a:r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4C8E-BCE2-4EAA-8FE3-C2FBAE91D9A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 userDrawn="1"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6 Imagen" descr="background2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1043608" y="980728"/>
            <a:ext cx="7632848" cy="576064"/>
          </a:xfrm>
          <a:prstGeom prst="rect">
            <a:avLst/>
          </a:prstGeom>
          <a:solidFill>
            <a:srgbClr val="003366"/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043608" y="1700808"/>
            <a:ext cx="7643192" cy="4425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0" y="6597352"/>
            <a:ext cx="1403648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AB944AD-5FB9-460D-9924-610B1DC6D97B}" type="datetime1">
              <a:rPr lang="en-US" smtClean="0"/>
              <a:pPr/>
              <a:t>2/18/2014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475656" y="6597352"/>
            <a:ext cx="6207968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smtClean="0"/>
              <a:t>Título en el pie</a:t>
            </a:r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316416" y="6597352"/>
            <a:ext cx="827584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2294C8E-BCE2-4EAA-8FE3-C2FBAE91D9A8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Verdana" pitchFamily="34" charset="0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183883"/>
          </a:solidFill>
          <a:latin typeface="+mn-lt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183883"/>
          </a:solidFill>
          <a:latin typeface="+mn-lt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183883"/>
          </a:solidFill>
          <a:latin typeface="+mn-lt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rgbClr val="183883"/>
          </a:solidFill>
          <a:latin typeface="+mn-lt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rgbClr val="183883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Título</a:t>
            </a:r>
            <a:endParaRPr lang="en-US" dirty="0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371600" y="3645024"/>
            <a:ext cx="6400800" cy="864096"/>
          </a:xfrm>
        </p:spPr>
        <p:txBody>
          <a:bodyPr/>
          <a:lstStyle/>
          <a:p>
            <a:r>
              <a:rPr lang="es-ES" dirty="0" smtClean="0"/>
              <a:t>Subtítulo</a:t>
            </a:r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smtClean="0"/>
              <a:t>Título en el pie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294C8E-BCE2-4EAA-8FE3-C2FBAE91D9A8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" name="Picture 6" descr="S:\DOX\PROJECTS\GTASWEB\resources\design\logo2008\1200x515\logo_gtas_gradient_white_notex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02541" y="4869160"/>
            <a:ext cx="2895556" cy="7866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smtClean="0"/>
              <a:t>Título en el pie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294C8E-BCE2-4EAA-8FE3-C2FBAE91D9A8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ado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12</Words>
  <Application>Microsoft Office PowerPoint</Application>
  <PresentationFormat>Presentación en pantalla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Título</vt:lpstr>
      <vt:lpstr>Diapositiva 2</vt:lpstr>
    </vt:vector>
  </TitlesOfParts>
  <Company>Universidad de Cantabria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Steven</dc:creator>
  <cp:lastModifiedBy>Steven</cp:lastModifiedBy>
  <cp:revision>12</cp:revision>
  <dcterms:created xsi:type="dcterms:W3CDTF">2014-02-14T11:57:51Z</dcterms:created>
  <dcterms:modified xsi:type="dcterms:W3CDTF">2014-02-18T18:12:36Z</dcterms:modified>
</cp:coreProperties>
</file>