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1838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73" autoAdjust="0"/>
    <p:restoredTop sz="94660"/>
  </p:normalViewPr>
  <p:slideViewPr>
    <p:cSldViewPr>
      <p:cViewPr varScale="1">
        <p:scale>
          <a:sx n="117" d="100"/>
          <a:sy n="117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C4E6-5D61-400F-96E5-313C74F7342E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041B-5391-40F6-A601-94BCE85DFA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259632" y="1700808"/>
            <a:ext cx="6620272" cy="1470025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61048"/>
            <a:ext cx="6400800" cy="13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subtítulo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89CCD87-8BC3-4336-A7F3-20020B9B5C75}" type="datetime1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en el pie</a:t>
            </a:r>
            <a:endParaRPr lang="en-US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0CD4-924C-45C0-934B-1BF316C930AE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DB96-1396-4092-8254-A6E2BDE38E9E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B5B3656-7910-4F3C-A707-E1C77E2B0BAD}" type="datetime1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F7EB-4A23-4370-8B59-B76A78D2877D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EB5-7EEA-4E1E-AB93-8E99242B08F2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750-2A09-4A77-8A86-BBD4094FFB4A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118B-EBC1-4AE0-973D-F08049F704A2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9723-0F17-4720-B6C1-EBE5737D02AC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ACE4-FF17-4D6A-8A98-2B2C593070D6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418A-B4FE-4238-B3C4-ED768C35D73F}" type="datetime1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6 Imagen" descr="background2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632848" cy="576064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3608" y="1700808"/>
            <a:ext cx="7643192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AB944AD-5FB9-460D-9924-610B1DC6D97B}" type="datetime1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en el pie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Verdana" pitchFamily="34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83883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83883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183883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183883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183883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864096"/>
          </a:xfrm>
        </p:spPr>
        <p:txBody>
          <a:bodyPr/>
          <a:lstStyle/>
          <a:p>
            <a:r>
              <a:rPr lang="es-ES" dirty="0" smtClean="0"/>
              <a:t>Subtítulo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6" descr="S:\DOX\PROJECTS\GTASWEB\resources\design\logo2008\1200x515\logo_gtas_gradient_white_no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2541" y="4869160"/>
            <a:ext cx="2895556" cy="78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Título</vt:lpstr>
      <vt:lpstr>Diapositiva 2</vt:lpstr>
    </vt:vector>
  </TitlesOfParts>
  <Company>Universidad de Cantabria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Steven</dc:creator>
  <cp:lastModifiedBy>Steven</cp:lastModifiedBy>
  <cp:revision>13</cp:revision>
  <dcterms:created xsi:type="dcterms:W3CDTF">2014-02-14T11:57:51Z</dcterms:created>
  <dcterms:modified xsi:type="dcterms:W3CDTF">2014-02-19T18:35:48Z</dcterms:modified>
</cp:coreProperties>
</file>