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95"/>
    <p:restoredTop sz="94648"/>
  </p:normalViewPr>
  <p:slideViewPr>
    <p:cSldViewPr>
      <p:cViewPr>
        <p:scale>
          <a:sx n="92" d="100"/>
          <a:sy n="92" d="100"/>
        </p:scale>
        <p:origin x="1248" y="81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8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D6EE-6D3A-F445-81BD-64B2DD9F11D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DCE0F-2EDF-B948-9B99-AC9680F6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overall context and what we are trying</a:t>
            </a:r>
            <a:r>
              <a:rPr lang="en-US" baseline="0" dirty="0" smtClean="0"/>
              <a:t> to achieve , add flowchart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Coiling the wire</a:t>
            </a:r>
            <a:r>
              <a:rPr lang="en-US" baseline="0" dirty="0" smtClean="0"/>
              <a:t> – explain the black box way + antenna hence no grounding + need or impedance matching + only presence of AC signals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Oscilloscope output + </a:t>
            </a:r>
            <a:r>
              <a:rPr lang="en-US" baseline="0" dirty="0" smtClean="0"/>
              <a:t>bode plot + system diagram with only </a:t>
            </a:r>
            <a:r>
              <a:rPr lang="en-US" baseline="0" dirty="0" err="1" smtClean="0"/>
              <a:t>bandpass</a:t>
            </a:r>
            <a:r>
              <a:rPr lang="en-US" baseline="0" dirty="0" smtClean="0"/>
              <a:t> (2</a:t>
            </a:r>
            <a:r>
              <a:rPr lang="en-US" baseline="30000" dirty="0" smtClean="0"/>
              <a:t>nd</a:t>
            </a:r>
            <a:r>
              <a:rPr lang="en-US" baseline="0" dirty="0" smtClean="0"/>
              <a:t> order </a:t>
            </a:r>
            <a:r>
              <a:rPr lang="en-US" baseline="0" dirty="0" err="1" smtClean="0"/>
              <a:t>highpass</a:t>
            </a:r>
            <a:r>
              <a:rPr lang="en-US" baseline="0" dirty="0" smtClean="0"/>
              <a:t> +2</a:t>
            </a:r>
            <a:r>
              <a:rPr lang="en-US" baseline="30000" dirty="0" smtClean="0"/>
              <a:t>nd</a:t>
            </a:r>
            <a:r>
              <a:rPr lang="en-US" baseline="0" dirty="0" smtClean="0"/>
              <a:t> order </a:t>
            </a:r>
            <a:r>
              <a:rPr lang="en-US" baseline="0" dirty="0" err="1" smtClean="0"/>
              <a:t>lowpass</a:t>
            </a:r>
            <a:r>
              <a:rPr lang="en-US" baseline="0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Coupling/Decoupling</a:t>
            </a:r>
            <a:r>
              <a:rPr lang="en-US" baseline="0" dirty="0" smtClean="0"/>
              <a:t> capacitors at the rail voltages to get rid of the noise from the </a:t>
            </a:r>
            <a:r>
              <a:rPr lang="en-US" baseline="0" dirty="0" err="1" smtClean="0"/>
              <a:t>powersupply</a:t>
            </a:r>
            <a:r>
              <a:rPr lang="en-US" baseline="0" dirty="0" smtClean="0"/>
              <a:t>/oscilloscope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04" name="Picture 8" descr="Black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D034E-49E8-494A-844C-0591911BC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0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DA754-2001-CC4E-BC75-83FBF7F2D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F1297A-9DB4-D541-A87B-FCA8DE671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52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45CBF-3D96-DD4A-97AA-BAAD7E7A5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65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6BD7-7244-5441-955D-87FD06D2E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3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C27300-F3A5-2846-8C1A-6A6CF3F6F1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8CB020-1163-4942-88B2-C8D8FCE2D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5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0266B2-BB21-2747-BEF1-C91D93F8AF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8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8DCDD5-5A7E-5C4B-A56F-765C2B255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07F07C-B111-D64B-9AFA-56DA1BD66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3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BAC1E6-87FA-0B41-B64F-3157FC5810A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84" name="Picture 12" descr="Black102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584325"/>
          </a:xfrm>
        </p:spPr>
        <p:txBody>
          <a:bodyPr/>
          <a:lstStyle/>
          <a:p>
            <a:pPr algn="r"/>
            <a:r>
              <a:rPr lang="en-GB" altLang="en-US" dirty="0" smtClean="0"/>
              <a:t>Scenario W: Phone Tapping Scenario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sz="1600" dirty="0" smtClean="0"/>
              <a:t>Bruno </a:t>
            </a:r>
            <a:r>
              <a:rPr lang="en-GB" altLang="en-US" sz="1600" dirty="0" err="1" smtClean="0"/>
              <a:t>Calogero</a:t>
            </a:r>
            <a:r>
              <a:rPr lang="en-GB" altLang="en-US" sz="1600" dirty="0" smtClean="0"/>
              <a:t/>
            </a:r>
            <a:br>
              <a:rPr lang="en-GB" altLang="en-US" sz="1600" dirty="0" smtClean="0"/>
            </a:br>
            <a:r>
              <a:rPr lang="en-GB" altLang="en-US" sz="1600" dirty="0" smtClean="0"/>
              <a:t>Daniel Saul</a:t>
            </a:r>
            <a:br>
              <a:rPr lang="en-GB" altLang="en-US" sz="1600" dirty="0" smtClean="0"/>
            </a:br>
            <a:r>
              <a:rPr lang="en-GB" altLang="en-US" sz="1600" dirty="0" err="1" smtClean="0"/>
              <a:t>Franky</a:t>
            </a:r>
            <a:r>
              <a:rPr lang="en-GB" altLang="en-US" sz="1600" dirty="0" smtClean="0"/>
              <a:t> </a:t>
            </a:r>
            <a:r>
              <a:rPr lang="en-GB" altLang="en-US" sz="1600" dirty="0" err="1" smtClean="0"/>
              <a:t>Saxena</a:t>
            </a:r>
            <a:r>
              <a:rPr lang="en-GB" altLang="en-US" sz="1600" dirty="0" smtClean="0"/>
              <a:t/>
            </a:r>
            <a:br>
              <a:rPr lang="en-GB" altLang="en-US" sz="1600" dirty="0" smtClean="0"/>
            </a:br>
            <a:r>
              <a:rPr lang="en-GB" altLang="en-US" sz="1600" dirty="0" smtClean="0"/>
              <a:t>Theo </a:t>
            </a:r>
            <a:r>
              <a:rPr lang="en-GB" altLang="en-US" sz="1600" dirty="0" err="1" smtClean="0"/>
              <a:t>Velon</a:t>
            </a:r>
            <a:endParaRPr lang="en-GB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01008"/>
            <a:ext cx="8496300" cy="3097212"/>
          </a:xfrm>
        </p:spPr>
        <p:txBody>
          <a:bodyPr/>
          <a:lstStyle/>
          <a:p>
            <a:r>
              <a:rPr lang="en-GB" altLang="en-US" dirty="0" smtClean="0"/>
              <a:t>Context and </a:t>
            </a:r>
            <a:r>
              <a:rPr lang="en-GB" altLang="en-US" dirty="0"/>
              <a:t>O</a:t>
            </a:r>
            <a:r>
              <a:rPr lang="en-GB" altLang="en-US" dirty="0" smtClean="0"/>
              <a:t>verall </a:t>
            </a:r>
            <a:r>
              <a:rPr lang="en-GB" altLang="en-US" dirty="0"/>
              <a:t>S</a:t>
            </a:r>
            <a:r>
              <a:rPr lang="en-GB" altLang="en-US" dirty="0" smtClean="0"/>
              <a:t>ystem Diagram  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7" y="4149080"/>
            <a:ext cx="8894563" cy="1853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Extracting the signal  </a:t>
            </a:r>
            <a:r>
              <a:rPr lang="en-GB" altLang="en-US" dirty="0"/>
              <a:t>(</a:t>
            </a:r>
            <a:r>
              <a:rPr lang="en-GB" altLang="en-US" dirty="0" smtClean="0"/>
              <a:t>Coil and buffer stage)</a:t>
            </a:r>
            <a:endParaRPr lang="en-GB" alt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1988840"/>
            <a:ext cx="8489950" cy="4680519"/>
          </a:xfrm>
        </p:spPr>
        <p:txBody>
          <a:bodyPr/>
          <a:lstStyle/>
          <a:p>
            <a:r>
              <a:rPr lang="en-GB" altLang="en-US" sz="2400" dirty="0" smtClean="0"/>
              <a:t>Coiling the wire (twisted-parallel as by Faraday’s Law)</a:t>
            </a:r>
          </a:p>
          <a:p>
            <a:r>
              <a:rPr lang="en-GB" altLang="en-US" sz="2400" dirty="0" smtClean="0"/>
              <a:t>Impedance matching using a high input impedance Buffer (MOSFET 365 OP-AMP) </a:t>
            </a:r>
            <a:endParaRPr lang="en-GB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889679"/>
            <a:ext cx="1247775" cy="1524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29099"/>
            <a:ext cx="4037965" cy="645160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5042810" y="4362918"/>
            <a:ext cx="1512168" cy="577521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1341" y="497425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Fig.1 Parallel wiring to </a:t>
            </a:r>
            <a:r>
              <a:rPr lang="en-US" smtClean="0"/>
              <a:t>internal cabling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5492" y="5416802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 Buffer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Band-pass filtering</a:t>
            </a:r>
            <a:br>
              <a:rPr lang="en-GB" altLang="en-US" dirty="0" smtClean="0"/>
            </a:b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544"/>
            <a:ext cx="6962775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8705412" cy="27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Gain/DC Bias/ADC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87" y="1124744"/>
            <a:ext cx="2819400" cy="1781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284984"/>
            <a:ext cx="4063999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58" y="3280257"/>
            <a:ext cx="4064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844824"/>
            <a:ext cx="4923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Inverting amplifier stage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DC Bias stage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selected suitably for the Microprocessor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Goertzel Algorithm </a:t>
            </a:r>
            <a:r>
              <a:rPr lang="en-US" sz="2000" dirty="0" smtClean="0"/>
              <a:t>(Digital Signal Processing and API)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86" y="1556544"/>
            <a:ext cx="8510763" cy="49688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 smtClean="0">
                <a:sym typeface="Wingdings"/>
              </a:rPr>
              <a:t> Serial</a:t>
            </a:r>
          </a:p>
          <a:p>
            <a:r>
              <a:rPr lang="en-US" sz="2400" dirty="0" smtClean="0">
                <a:sym typeface="Wingdings"/>
              </a:rPr>
              <a:t>Sample rate = 4000Hz, high enough for accurate sampling but low enough so data can be read and sent to DTMF function</a:t>
            </a:r>
          </a:p>
          <a:p>
            <a:r>
              <a:rPr lang="en-US" sz="2400" dirty="0" smtClean="0">
                <a:sym typeface="Wingdings"/>
              </a:rPr>
              <a:t>Acquiring bin width = Fs / N</a:t>
            </a:r>
          </a:p>
          <a:p>
            <a:r>
              <a:rPr lang="en-US" sz="2400" dirty="0" smtClean="0">
                <a:sym typeface="Wingdings"/>
              </a:rPr>
              <a:t>Threshold = </a:t>
            </a:r>
            <a:r>
              <a:rPr lang="en-US" sz="2400" smtClean="0">
                <a:sym typeface="Wingdings"/>
              </a:rPr>
              <a:t>magnitude threshold</a:t>
            </a:r>
            <a:endParaRPr lang="en-US" sz="2400" dirty="0" smtClean="0">
              <a:sym typeface="Wingdings"/>
            </a:endParaRPr>
          </a:p>
          <a:p>
            <a:r>
              <a:rPr lang="en-US" sz="2400" dirty="0" err="1" smtClean="0"/>
              <a:t>Goertzel</a:t>
            </a:r>
            <a:r>
              <a:rPr lang="en-US" sz="2400" dirty="0" smtClean="0"/>
              <a:t> function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Compute coefficients</a:t>
            </a:r>
          </a:p>
          <a:p>
            <a:pPr lvl="1"/>
            <a:r>
              <a:rPr lang="en-US" sz="2000" dirty="0" smtClean="0"/>
              <a:t>Calculate magnitude for each frequency</a:t>
            </a:r>
          </a:p>
          <a:p>
            <a:pPr lvl="1"/>
            <a:r>
              <a:rPr lang="en-US" sz="2000" dirty="0" smtClean="0"/>
              <a:t>DTMF function:</a:t>
            </a:r>
          </a:p>
          <a:p>
            <a:pPr lvl="2"/>
            <a:r>
              <a:rPr lang="en-US" sz="1600" dirty="0" smtClean="0"/>
              <a:t>Finding the max magnitude and goes through each row frequency and column frequency to identify the number</a:t>
            </a:r>
          </a:p>
          <a:p>
            <a:pPr lvl="2"/>
            <a:r>
              <a:rPr lang="en-US" sz="1600" dirty="0" smtClean="0"/>
              <a:t>Outputs the 11 digit number, setting the threshold against the noise (to get rid of background noise)</a:t>
            </a:r>
          </a:p>
        </p:txBody>
      </p:sp>
    </p:spTree>
    <p:extLst>
      <p:ext uri="{BB962C8B-B14F-4D97-AF65-F5344CB8AC3E}">
        <p14:creationId xmlns:p14="http://schemas.microsoft.com/office/powerpoint/2010/main" val="14837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encountered :                                                 - Decoupling capacitor to reduce rail noise               - Coding implementation </a:t>
            </a:r>
          </a:p>
          <a:p>
            <a:r>
              <a:rPr lang="en-US" dirty="0" smtClean="0"/>
              <a:t>Final phone number retrieved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262</Words>
  <Application>Microsoft Macintosh PowerPoint</Application>
  <PresentationFormat>On-screen Show (4:3)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Wingdings</vt:lpstr>
      <vt:lpstr>Arial</vt:lpstr>
      <vt:lpstr>Custom Design</vt:lpstr>
      <vt:lpstr>Scenario W: Phone Tapping Scenario  Bruno Calogero Daniel Saul Franky Saxena Theo Velon</vt:lpstr>
      <vt:lpstr>Extracting the signal  (Coil and buffer stage)</vt:lpstr>
      <vt:lpstr>Band-pass filtering </vt:lpstr>
      <vt:lpstr>Gain/DC Bias/ADC</vt:lpstr>
      <vt:lpstr>Goertzel Algorithm (Digital Signal Processing and API)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Franky Saxena</dc:creator>
  <cp:lastModifiedBy>Franky Saxena</cp:lastModifiedBy>
  <cp:revision>32</cp:revision>
  <dcterms:created xsi:type="dcterms:W3CDTF">2016-01-14T11:49:18Z</dcterms:created>
  <dcterms:modified xsi:type="dcterms:W3CDTF">2016-01-15T13:31:04Z</dcterms:modified>
</cp:coreProperties>
</file>