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8">
          <p15:clr>
            <a:srgbClr val="A4A3A4"/>
          </p15:clr>
        </p15:guide>
        <p15:guide id="2" orient="horz" pos="1706">
          <p15:clr>
            <a:srgbClr val="A4A3A4"/>
          </p15:clr>
        </p15:guide>
        <p15:guide id="3" orient="horz" pos="2840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pos="208">
          <p15:clr>
            <a:srgbClr val="A4A3A4"/>
          </p15:clr>
        </p15:guide>
        <p15:guide id="6" pos="2018">
          <p15:clr>
            <a:srgbClr val="A4A3A4"/>
          </p15:clr>
        </p15:guide>
        <p15:guide id="7" pos="5556">
          <p15:clr>
            <a:srgbClr val="A4A3A4"/>
          </p15:clr>
        </p15:guide>
        <p15:guide id="8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FF2"/>
    <a:srgbClr val="E9D1DD"/>
    <a:srgbClr val="E5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196"/>
    <p:restoredTop sz="94643"/>
  </p:normalViewPr>
  <p:slideViewPr>
    <p:cSldViewPr>
      <p:cViewPr>
        <p:scale>
          <a:sx n="92" d="100"/>
          <a:sy n="92" d="100"/>
        </p:scale>
        <p:origin x="816" y="144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8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AD6EE-6D3A-F445-81BD-64B2DD9F11D9}" type="datetimeFigureOut">
              <a:rPr lang="en-US" smtClean="0"/>
              <a:t>1/14/16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DCE0F-2EDF-B948-9B99-AC9680F6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62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DCE0F-2EDF-B948-9B99-AC9680F60B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4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Coupling/Decoupling</a:t>
            </a:r>
            <a:r>
              <a:rPr lang="en-US" baseline="0" dirty="0" smtClean="0"/>
              <a:t> capacitors at the rail voltages to get rid of the noise from the </a:t>
            </a:r>
            <a:r>
              <a:rPr lang="en-US" baseline="0" dirty="0" err="1" smtClean="0"/>
              <a:t>powersupply</a:t>
            </a:r>
            <a:r>
              <a:rPr lang="en-US" baseline="0" dirty="0" smtClean="0"/>
              <a:t>/oscilloscope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DCE0F-2EDF-B948-9B99-AC9680F60B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4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pic>
        <p:nvPicPr>
          <p:cNvPr id="4104" name="Picture 8" descr="Black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BD034E-49E8-494A-844C-0591911BC4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0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1DA754-2001-CC4E-BC75-83FBF7F2DE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34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F1297A-9DB4-D541-A87B-FCA8DE671E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52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45CBF-3D96-DD4A-97AA-BAAD7E7A57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765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6B6BD7-7244-5441-955D-87FD06D2E2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313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C27300-F3A5-2846-8C1A-6A6CF3F6F1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18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8CB020-1163-4942-88B2-C8D8FCE2DB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753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0266B2-BB21-2747-BEF1-C91D93F8AF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988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8DCDD5-5A7E-5C4B-A56F-765C2B255F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58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07F07C-B111-D64B-9AFA-56DA1BD66E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35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ABAC1E6-87FA-0B41-B64F-3157FC5810A2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084" name="Picture 12" descr="Black102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584325"/>
          </a:xfrm>
        </p:spPr>
        <p:txBody>
          <a:bodyPr/>
          <a:lstStyle/>
          <a:p>
            <a:pPr algn="r"/>
            <a:r>
              <a:rPr lang="en-GB" altLang="en-US" dirty="0" smtClean="0"/>
              <a:t>Scenario W: Phone Tapping Scenario</a:t>
            </a:r>
            <a:br>
              <a:rPr lang="en-GB" altLang="en-US" dirty="0" smtClean="0"/>
            </a:b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GB" altLang="en-US" sz="1600" dirty="0" smtClean="0"/>
              <a:t>Bruno </a:t>
            </a:r>
            <a:r>
              <a:rPr lang="en-GB" altLang="en-US" sz="1600" dirty="0" err="1" smtClean="0"/>
              <a:t>Calogero</a:t>
            </a:r>
            <a:r>
              <a:rPr lang="en-GB" altLang="en-US" sz="1600" dirty="0" smtClean="0"/>
              <a:t/>
            </a:r>
            <a:br>
              <a:rPr lang="en-GB" altLang="en-US" sz="1600" dirty="0" smtClean="0"/>
            </a:br>
            <a:r>
              <a:rPr lang="en-GB" altLang="en-US" sz="1600" dirty="0" smtClean="0"/>
              <a:t>Daniel Saul</a:t>
            </a:r>
            <a:br>
              <a:rPr lang="en-GB" altLang="en-US" sz="1600" dirty="0" smtClean="0"/>
            </a:br>
            <a:r>
              <a:rPr lang="en-GB" altLang="en-US" sz="1600" dirty="0" err="1" smtClean="0"/>
              <a:t>Franky</a:t>
            </a:r>
            <a:r>
              <a:rPr lang="en-GB" altLang="en-US" sz="1600" dirty="0" smtClean="0"/>
              <a:t> </a:t>
            </a:r>
            <a:r>
              <a:rPr lang="en-GB" altLang="en-US" sz="1600" dirty="0" err="1" smtClean="0"/>
              <a:t>Saxena</a:t>
            </a:r>
            <a:r>
              <a:rPr lang="en-GB" altLang="en-US" sz="1600" dirty="0" smtClean="0"/>
              <a:t/>
            </a:r>
            <a:br>
              <a:rPr lang="en-GB" altLang="en-US" sz="1600" dirty="0" smtClean="0"/>
            </a:br>
            <a:r>
              <a:rPr lang="en-GB" altLang="en-US" sz="1600" dirty="0" smtClean="0"/>
              <a:t>Theo </a:t>
            </a:r>
            <a:r>
              <a:rPr lang="en-GB" altLang="en-US" sz="1600" dirty="0" err="1" smtClean="0"/>
              <a:t>Velon</a:t>
            </a:r>
            <a:endParaRPr lang="en-GB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501008"/>
            <a:ext cx="8496300" cy="3097212"/>
          </a:xfrm>
        </p:spPr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Extracting the signal #Fleming #Faraday</a:t>
            </a:r>
            <a:r>
              <a:rPr lang="en-GB" altLang="en-US" dirty="0"/>
              <a:t> </a:t>
            </a:r>
            <a:r>
              <a:rPr lang="en-GB" altLang="en-US" dirty="0" smtClean="0"/>
              <a:t>#Coil #buffer</a:t>
            </a:r>
            <a:endParaRPr lang="en-GB" altLang="en-US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30200" y="1988840"/>
            <a:ext cx="8489950" cy="4680519"/>
          </a:xfrm>
        </p:spPr>
        <p:txBody>
          <a:bodyPr/>
          <a:lstStyle/>
          <a:p>
            <a:r>
              <a:rPr lang="en-GB" altLang="en-US" dirty="0" smtClean="0"/>
              <a:t>Plastic coil ~ current transformer 😐</a:t>
            </a:r>
          </a:p>
          <a:p>
            <a:r>
              <a:rPr lang="en-GB" altLang="en-US" dirty="0" smtClean="0"/>
              <a:t>Coiling wire ~ antennae 😃</a:t>
            </a:r>
            <a:endParaRPr lang="en-GB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103" y="5006479"/>
            <a:ext cx="5868144" cy="18748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07" y="3232085"/>
            <a:ext cx="7924936" cy="16510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Bandpass</a:t>
            </a:r>
            <a:r>
              <a:rPr lang="en-GB" altLang="en-US" dirty="0" smtClean="0"/>
              <a:t> filtering</a:t>
            </a:r>
            <a:br>
              <a:rPr lang="en-GB" altLang="en-US" dirty="0" smtClean="0"/>
            </a:br>
            <a:endParaRPr lang="en-GB" altLang="en-US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47039" y="1664351"/>
            <a:ext cx="8489950" cy="3457575"/>
          </a:xfrm>
        </p:spPr>
        <p:txBody>
          <a:bodyPr/>
          <a:lstStyle/>
          <a:p>
            <a:endParaRPr lang="en-GB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95" y="3613910"/>
            <a:ext cx="4063999" cy="304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989" y="3613910"/>
            <a:ext cx="406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3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Gain/DC Bias/ADC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8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Goertzel</a:t>
            </a:r>
            <a:r>
              <a:rPr lang="en-US" dirty="0" smtClean="0"/>
              <a:t> Algorithm #DSP #API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4926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FA1AC"/>
      </a:accent1>
      <a:accent2>
        <a:srgbClr val="459CBD"/>
      </a:accent2>
      <a:accent3>
        <a:srgbClr val="FFFFFF"/>
      </a:accent3>
      <a:accent4>
        <a:srgbClr val="000000"/>
      </a:accent4>
      <a:accent5>
        <a:srgbClr val="C0CDD2"/>
      </a:accent5>
      <a:accent6>
        <a:srgbClr val="3E8DAB"/>
      </a:accent6>
      <a:hlink>
        <a:srgbClr val="A8C0D1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459CBD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3E8DAB"/>
        </a:accent6>
        <a:hlink>
          <a:srgbClr val="A8C0D1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55</Words>
  <Application>Microsoft Macintosh PowerPoint</Application>
  <PresentationFormat>On-screen Show (4:3)</PresentationFormat>
  <Paragraphs>10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Arial</vt:lpstr>
      <vt:lpstr>Custom Design</vt:lpstr>
      <vt:lpstr>Scenario W: Phone Tapping Scenario  Bruno Calogero Daniel Saul Franky Saxena Theo Velon</vt:lpstr>
      <vt:lpstr>Extracting the signal #Fleming #Faraday #Coil #buffer</vt:lpstr>
      <vt:lpstr>Bandpass filtering </vt:lpstr>
      <vt:lpstr>Gain/DC Bias/ADC</vt:lpstr>
      <vt:lpstr>Goertzel Algorithm #DSP #API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Franky Saxena</dc:creator>
  <cp:lastModifiedBy>Franky Saxena</cp:lastModifiedBy>
  <cp:revision>16</cp:revision>
  <dcterms:created xsi:type="dcterms:W3CDTF">2016-01-14T11:49:18Z</dcterms:created>
  <dcterms:modified xsi:type="dcterms:W3CDTF">2016-01-14T15:41:18Z</dcterms:modified>
</cp:coreProperties>
</file>