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8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2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5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7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600" y="1143000"/>
            <a:ext cx="609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40083" y="1753986"/>
            <a:ext cx="531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Tic Tac Toe Online</a:t>
            </a:r>
            <a:endParaRPr lang="ko-KR" altLang="en-US" sz="36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404359" y="3954899"/>
            <a:ext cx="3383280" cy="400110"/>
            <a:chOff x="4114800" y="3847693"/>
            <a:chExt cx="3383280" cy="400110"/>
          </a:xfrm>
        </p:grpSpPr>
        <p:sp>
          <p:nvSpPr>
            <p:cNvPr id="7" name="직사각형 6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4800" y="3847693"/>
              <a:ext cx="134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Password</a:t>
              </a:r>
              <a:endParaRPr lang="ko-KR" altLang="en-US" sz="20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404359" y="3304309"/>
            <a:ext cx="3383280" cy="400110"/>
            <a:chOff x="4114800" y="3847693"/>
            <a:chExt cx="3383280" cy="400110"/>
          </a:xfrm>
        </p:grpSpPr>
        <p:sp>
          <p:nvSpPr>
            <p:cNvPr id="13" name="직사각형 12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4800" y="3847693"/>
              <a:ext cx="134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ID</a:t>
              </a:r>
              <a:endParaRPr lang="ko-KR" altLang="en-US" sz="2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53937" y="4558533"/>
            <a:ext cx="3284127" cy="349136"/>
            <a:chOff x="4643443" y="4683224"/>
            <a:chExt cx="3284127" cy="349136"/>
          </a:xfrm>
        </p:grpSpPr>
        <p:sp>
          <p:nvSpPr>
            <p:cNvPr id="15" name="직사각형 14"/>
            <p:cNvSpPr/>
            <p:nvPr/>
          </p:nvSpPr>
          <p:spPr>
            <a:xfrm>
              <a:off x="4643443" y="4683225"/>
              <a:ext cx="1452556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Log In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75014" y="4683224"/>
              <a:ext cx="1452556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Sign Up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453937" y="5083781"/>
            <a:ext cx="3284127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Guest Log 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600" y="1143000"/>
            <a:ext cx="609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40083" y="1753986"/>
            <a:ext cx="531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Tic Tac Toe Online</a:t>
            </a:r>
            <a:endParaRPr lang="ko-KR" altLang="en-US" sz="36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404359" y="4437038"/>
            <a:ext cx="3383280" cy="400110"/>
            <a:chOff x="4114800" y="3847693"/>
            <a:chExt cx="3383280" cy="400110"/>
          </a:xfrm>
        </p:grpSpPr>
        <p:sp>
          <p:nvSpPr>
            <p:cNvPr id="7" name="직사각형 6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3847693"/>
              <a:ext cx="134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Password</a:t>
              </a:r>
              <a:endParaRPr lang="ko-KR" altLang="en-US" sz="20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04359" y="3304309"/>
            <a:ext cx="3383280" cy="400110"/>
            <a:chOff x="4114800" y="3847693"/>
            <a:chExt cx="3383280" cy="400110"/>
          </a:xfrm>
        </p:grpSpPr>
        <p:sp>
          <p:nvSpPr>
            <p:cNvPr id="10" name="직사각형 9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3847693"/>
              <a:ext cx="134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ID</a:t>
              </a:r>
              <a:endParaRPr lang="ko-KR" altLang="en-US" sz="2000" b="1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453937" y="5083781"/>
            <a:ext cx="3284127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Sign Up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264429" y="3870124"/>
            <a:ext cx="3523210" cy="400110"/>
            <a:chOff x="3974870" y="3847693"/>
            <a:chExt cx="3523210" cy="400110"/>
          </a:xfrm>
        </p:grpSpPr>
        <p:sp>
          <p:nvSpPr>
            <p:cNvPr id="17" name="직사각형 16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74870" y="3847693"/>
              <a:ext cx="1486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Nickname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1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600" y="1143000"/>
            <a:ext cx="609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40083" y="1789745"/>
            <a:ext cx="5311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Wait </a:t>
            </a:r>
            <a:r>
              <a:rPr lang="en-US" altLang="ko-KR" sz="3600" b="1" dirty="0"/>
              <a:t>a </a:t>
            </a:r>
            <a:r>
              <a:rPr lang="en-US" altLang="ko-KR" sz="3600" b="1" dirty="0" smtClean="0"/>
              <a:t>Minute </a:t>
            </a:r>
            <a:r>
              <a:rPr lang="en-US" altLang="ko-KR" sz="3600" b="1" dirty="0"/>
              <a:t>for M</a:t>
            </a:r>
            <a:r>
              <a:rPr lang="en-US" altLang="ko-KR" sz="3600" b="1" dirty="0" smtClean="0"/>
              <a:t>atching…</a:t>
            </a:r>
            <a:endParaRPr lang="ko-KR" alt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40082" y="3636819"/>
            <a:ext cx="5311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Waiting Time</a:t>
            </a:r>
          </a:p>
          <a:p>
            <a:pPr algn="ctr"/>
            <a:r>
              <a:rPr lang="en-US" altLang="ko-KR" sz="3600" b="1" dirty="0" smtClean="0"/>
              <a:t>22 sec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35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600" y="1143000"/>
            <a:ext cx="609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56913" y="1151313"/>
            <a:ext cx="2011680" cy="37407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LosFatel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23407" y="1151313"/>
            <a:ext cx="2011680" cy="37407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 smtClean="0">
                <a:solidFill>
                  <a:schemeClr val="tx1"/>
                </a:solidFill>
              </a:rPr>
              <a:t>Guest2354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600" y="1533699"/>
            <a:ext cx="261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205 </a:t>
            </a:r>
            <a:r>
              <a:rPr lang="en-US" altLang="ko-KR" sz="1600" dirty="0" err="1" smtClean="0"/>
              <a:t>matchs</a:t>
            </a:r>
            <a:endParaRPr lang="en-US" altLang="ko-KR" sz="1600" dirty="0" smtClean="0"/>
          </a:p>
          <a:p>
            <a:r>
              <a:rPr lang="en-US" altLang="ko-KR" sz="1600" dirty="0" smtClean="0"/>
              <a:t>135 wins</a:t>
            </a:r>
          </a:p>
          <a:p>
            <a:r>
              <a:rPr lang="en-US" altLang="ko-KR" sz="1600" dirty="0" smtClean="0"/>
              <a:t>70 loses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24891" y="1533699"/>
            <a:ext cx="261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6 </a:t>
            </a:r>
            <a:r>
              <a:rPr lang="en-US" altLang="ko-KR" sz="1600" dirty="0" err="1" smtClean="0"/>
              <a:t>matchs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3 wins</a:t>
            </a:r>
          </a:p>
          <a:p>
            <a:pPr algn="r"/>
            <a:r>
              <a:rPr lang="en-US" altLang="ko-KR" sz="1600" dirty="0" smtClean="0"/>
              <a:t>3 loses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55631" y="1525386"/>
            <a:ext cx="830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0070C0"/>
                </a:solidFill>
              </a:rPr>
              <a:t>O</a:t>
            </a:r>
            <a:endParaRPr lang="ko-KR" altLang="en-US" sz="6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5996" y="1512918"/>
            <a:ext cx="830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C00000"/>
                </a:solidFill>
              </a:rPr>
              <a:t>X</a:t>
            </a:r>
            <a:endParaRPr lang="ko-KR" altLang="en-US" sz="6000" b="1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6988" y="2759824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70C0"/>
                </a:solidFill>
              </a:rPr>
              <a:t>O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96988" y="3751810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0070C0"/>
                </a:solidFill>
              </a:rPr>
              <a:t>O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96987" y="4743796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86992" y="2759824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C00000"/>
                </a:solidFill>
              </a:rPr>
              <a:t>X</a:t>
            </a:r>
            <a:endParaRPr lang="ko-KR" altLang="en-US" sz="4800" b="1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86992" y="3751810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0070C0"/>
                </a:solidFill>
              </a:rPr>
              <a:t>O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86991" y="4743796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C00000"/>
                </a:solidFill>
              </a:rPr>
              <a:t>X</a:t>
            </a:r>
            <a:endParaRPr lang="ko-KR" altLang="en-US" sz="48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6983" y="2755395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C00000"/>
                </a:solidFill>
              </a:rPr>
              <a:t>X</a:t>
            </a:r>
            <a:endParaRPr lang="ko-KR" altLang="en-US" sz="4800" b="1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6983" y="3747381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6982" y="4739367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C00000"/>
                </a:solidFill>
              </a:rPr>
              <a:t>X</a:t>
            </a:r>
            <a:endParaRPr lang="ko-KR" alt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7</cp:revision>
  <dcterms:created xsi:type="dcterms:W3CDTF">2022-08-29T02:39:36Z</dcterms:created>
  <dcterms:modified xsi:type="dcterms:W3CDTF">2022-09-05T00:35:51Z</dcterms:modified>
</cp:coreProperties>
</file>