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3" r:id="rId4"/>
    <p:sldId id="259" r:id="rId5"/>
    <p:sldId id="260" r:id="rId6"/>
    <p:sldId id="257" r:id="rId7"/>
    <p:sldId id="258" r:id="rId8"/>
    <p:sldId id="261" r:id="rId9"/>
    <p:sldId id="262" r:id="rId10"/>
    <p:sldId id="263" r:id="rId11"/>
    <p:sldId id="264" r:id="rId12"/>
    <p:sldId id="265" r:id="rId13"/>
    <p:sldId id="276" r:id="rId14"/>
    <p:sldId id="266" r:id="rId15"/>
    <p:sldId id="267" r:id="rId16"/>
    <p:sldId id="269" r:id="rId17"/>
    <p:sldId id="268" r:id="rId18"/>
    <p:sldId id="271" r:id="rId19"/>
    <p:sldId id="270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83016"/>
  </p:normalViewPr>
  <p:slideViewPr>
    <p:cSldViewPr snapToGrid="0" snapToObjects="1">
      <p:cViewPr varScale="1">
        <p:scale>
          <a:sx n="81" d="100"/>
          <a:sy n="81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46AD-C390-134E-92EC-0E8926F666EC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3A37-D25B-F844-9832-2792ABC2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Safari network tab lacks waterfall graph. It shows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with latency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start time and duration columns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web browser downloads the HTML, it discovers a &lt;link&gt; tag to a style sheet, a couple of &lt;script&gt; tags linking to some JavaScript files, and an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tag referring to an image.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be 100s</a:t>
            </a:r>
            <a:r>
              <a:rPr lang="en-US" baseline="0" dirty="0" smtClean="0"/>
              <a:t> </a:t>
            </a:r>
            <a:r>
              <a:rPr lang="en-US" dirty="0" smtClean="0"/>
              <a:t>of assets.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minify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jquery.js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minify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behaviors.js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4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1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it@github.com:GTC-JS/ExtraPresentations.g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speed/pagespeed/insights/" TargetMode="Externa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analytic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pmjs.com/" TargetMode="External"/><Relationship Id="rId4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git@github.com:GTC-JS</a:t>
            </a:r>
            <a:r>
              <a:rPr lang="en-US" dirty="0" smtClean="0"/>
              <a:t>/</a:t>
            </a:r>
            <a:r>
              <a:rPr lang="en-US" dirty="0" err="1" smtClean="0"/>
              <a:t>ExtraPresentations.git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193"/>
            <a:ext cx="10515600" cy="4710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npm</a:t>
            </a:r>
            <a:r>
              <a:rPr lang="en-US" sz="2800" dirty="0" smtClean="0"/>
              <a:t> install </a:t>
            </a:r>
            <a:r>
              <a:rPr lang="en-US" sz="2800" dirty="0" err="1" smtClean="0">
                <a:solidFill>
                  <a:srgbClr val="FF0000"/>
                </a:solidFill>
              </a:rPr>
              <a:t>minifier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–g 		# for </a:t>
            </a:r>
            <a:r>
              <a:rPr lang="en-US" sz="2800" dirty="0" err="1" smtClean="0"/>
              <a:t>js</a:t>
            </a:r>
            <a:r>
              <a:rPr lang="en-US" sz="2800" dirty="0" smtClean="0"/>
              <a:t> and </a:t>
            </a:r>
            <a:r>
              <a:rPr lang="en-US" sz="2800" dirty="0" err="1" smtClean="0"/>
              <a:t>css</a:t>
            </a:r>
            <a:r>
              <a:rPr lang="en-US" sz="2800" dirty="0" smtClean="0"/>
              <a:t> filed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>
                <a:solidFill>
                  <a:srgbClr val="FF0000"/>
                </a:solidFill>
              </a:rPr>
              <a:t>html-minify</a:t>
            </a:r>
            <a:r>
              <a:rPr lang="en-US" dirty="0" smtClean="0"/>
              <a:t> –g	# for html files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smtClean="0"/>
              <a:t>cd </a:t>
            </a:r>
            <a:r>
              <a:rPr lang="en-US" dirty="0" err="1" smtClean="0"/>
              <a:t>css</a:t>
            </a: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&gt; </a:t>
            </a:r>
            <a:r>
              <a:rPr lang="pl-PL" dirty="0" err="1" smtClean="0"/>
              <a:t>minify</a:t>
            </a:r>
            <a:r>
              <a:rPr lang="pl-PL" dirty="0" smtClean="0"/>
              <a:t> </a:t>
            </a:r>
            <a:r>
              <a:rPr lang="pl-PL" dirty="0" err="1"/>
              <a:t>styles.css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Minification</a:t>
            </a:r>
            <a:r>
              <a:rPr lang="pl-PL" dirty="0" smtClean="0"/>
              <a:t> </a:t>
            </a:r>
            <a:r>
              <a:rPr lang="pl-PL" dirty="0" err="1"/>
              <a:t>complete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&gt; </a:t>
            </a:r>
            <a:r>
              <a:rPr lang="pl-PL" dirty="0" err="1" smtClean="0"/>
              <a:t>ls</a:t>
            </a:r>
            <a:r>
              <a:rPr lang="pl-PL" dirty="0" smtClean="0"/>
              <a:t> </a:t>
            </a:r>
            <a:r>
              <a:rPr lang="pl-PL" dirty="0"/>
              <a:t>-la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18712 </a:t>
            </a:r>
            <a:r>
              <a:rPr lang="pl-PL" dirty="0" err="1"/>
              <a:t>Jun</a:t>
            </a:r>
            <a:r>
              <a:rPr lang="pl-PL" dirty="0"/>
              <a:t> 18 03:56 </a:t>
            </a:r>
            <a:r>
              <a:rPr lang="pl-PL" dirty="0" err="1" smtClean="0"/>
              <a:t>styles.css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16043 </a:t>
            </a:r>
            <a:r>
              <a:rPr lang="pl-PL" dirty="0" err="1"/>
              <a:t>Jun</a:t>
            </a:r>
            <a:r>
              <a:rPr lang="pl-PL" dirty="0"/>
              <a:t> 18 04:06 </a:t>
            </a:r>
            <a:r>
              <a:rPr lang="pl-PL" dirty="0" err="1" smtClean="0"/>
              <a:t>styles.min.css</a:t>
            </a: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&gt; mv </a:t>
            </a:r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en-US" dirty="0" err="1"/>
              <a:t>index.src.html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htmlminify</a:t>
            </a:r>
            <a:r>
              <a:rPr lang="en-US" dirty="0" smtClean="0"/>
              <a:t> </a:t>
            </a:r>
            <a:r>
              <a:rPr lang="en-US" dirty="0" err="1"/>
              <a:t>index.src.html</a:t>
            </a:r>
            <a:r>
              <a:rPr lang="en-US" dirty="0"/>
              <a:t> &gt; 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2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4" y="1690684"/>
            <a:ext cx="10909812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compression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http.js</a:t>
            </a:r>
            <a:endParaRPr lang="en-US" dirty="0" smtClean="0"/>
          </a:p>
          <a:p>
            <a:r>
              <a:rPr lang="en-US" dirty="0" smtClean="0"/>
              <a:t>Refer to library</a:t>
            </a:r>
          </a:p>
          <a:p>
            <a:pPr lvl="1"/>
            <a:r>
              <a:rPr lang="en-US" b="1" dirty="0" err="1"/>
              <a:t>var</a:t>
            </a:r>
            <a:r>
              <a:rPr lang="en-US" b="1" dirty="0"/>
              <a:t> compression = require("compression"); </a:t>
            </a:r>
            <a:endParaRPr lang="en-US" b="1" dirty="0" smtClean="0"/>
          </a:p>
          <a:p>
            <a:pPr lvl="1"/>
            <a:endParaRPr lang="en-US" b="1" dirty="0"/>
          </a:p>
          <a:p>
            <a:r>
              <a:rPr lang="en-US" dirty="0" smtClean="0"/>
              <a:t>Add it to your app on server</a:t>
            </a:r>
          </a:p>
          <a:p>
            <a:pPr lvl="1"/>
            <a:r>
              <a:rPr lang="en-US" b="1" dirty="0" err="1"/>
              <a:t>app.use</a:t>
            </a:r>
            <a:r>
              <a:rPr lang="en-US" b="1" dirty="0"/>
              <a:t>(compression());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78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http.js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require("express");</a:t>
            </a:r>
          </a:p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b="1" dirty="0"/>
              <a:t> compression = require("compression"); </a:t>
            </a:r>
            <a:r>
              <a:rPr lang="en-US" dirty="0" smtClean="0">
                <a:solidFill>
                  <a:srgbClr val="FF0000"/>
                </a:solidFill>
              </a:rPr>
              <a:t>//imports module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// Run static server</a:t>
            </a:r>
          </a:p>
          <a:p>
            <a:pPr marL="0" indent="0">
              <a:buNone/>
            </a:pPr>
            <a:r>
              <a:rPr lang="en-US" b="1" dirty="0" err="1"/>
              <a:t>app.use</a:t>
            </a:r>
            <a:r>
              <a:rPr lang="en-US" b="1" dirty="0"/>
              <a:t>(compression()); 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>
                <a:solidFill>
                  <a:srgbClr val="FF0000"/>
                </a:solidFill>
              </a:rPr>
              <a:t>hooks </a:t>
            </a:r>
            <a:r>
              <a:rPr lang="en-US" dirty="0" smtClean="0">
                <a:solidFill>
                  <a:srgbClr val="FF0000"/>
                </a:solidFill>
              </a:rPr>
              <a:t>compression </a:t>
            </a:r>
            <a:r>
              <a:rPr lang="en-US" dirty="0">
                <a:solidFill>
                  <a:srgbClr val="FF0000"/>
                </a:solidFill>
              </a:rPr>
              <a:t>module </a:t>
            </a:r>
            <a:r>
              <a:rPr lang="en-US" dirty="0" smtClean="0">
                <a:solidFill>
                  <a:srgbClr val="FF0000"/>
                </a:solidFill>
              </a:rPr>
              <a:t>to web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(8080);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49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Apache, edit </a:t>
            </a:r>
            <a:r>
              <a:rPr lang="en-US" dirty="0" err="1" smtClean="0"/>
              <a:t>httpd.conf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IfModule</a:t>
            </a:r>
            <a:r>
              <a:rPr lang="en-US" dirty="0"/>
              <a:t> </a:t>
            </a:r>
            <a:r>
              <a:rPr lang="en-US" dirty="0" err="1"/>
              <a:t>mod_deflate.c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AddOutputFilterByType</a:t>
            </a:r>
            <a:r>
              <a:rPr lang="en-US" dirty="0" smtClean="0"/>
              <a:t> </a:t>
            </a:r>
            <a:r>
              <a:rPr lang="en-US" dirty="0"/>
              <a:t>DEFLATE text/html text/</a:t>
            </a:r>
            <a:r>
              <a:rPr lang="en-US" dirty="0" err="1"/>
              <a:t>css</a:t>
            </a:r>
            <a:r>
              <a:rPr lang="en-US" dirty="0"/>
              <a:t> text/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IfModule</a:t>
            </a:r>
            <a:r>
              <a:rPr lang="en-US" dirty="0"/>
              <a:t>&gt;</a:t>
            </a:r>
          </a:p>
          <a:p>
            <a:r>
              <a:rPr lang="en-US" dirty="0" smtClean="0"/>
              <a:t>For IIS, use </a:t>
            </a:r>
            <a:r>
              <a:rPr lang="en-US" dirty="0" err="1"/>
              <a:t>inetmgr</a:t>
            </a:r>
            <a:r>
              <a:rPr lang="en-US" dirty="0"/>
              <a:t> </a:t>
            </a:r>
            <a:r>
              <a:rPr lang="en-US" dirty="0" smtClean="0"/>
              <a:t>GUI tool</a:t>
            </a:r>
          </a:p>
          <a:p>
            <a:endParaRPr lang="en-US" dirty="0"/>
          </a:p>
          <a:p>
            <a:r>
              <a:rPr lang="en-US" dirty="0" smtClean="0"/>
              <a:t>Don’t enable compression on 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tinyPNG.com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9044"/>
          </a:xfrm>
        </p:spPr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2: </a:t>
            </a:r>
            <a:r>
              <a:rPr lang="en-US" dirty="0" err="1" smtClean="0"/>
              <a:t>Assesment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1765"/>
            <a:ext cx="9144000" cy="3673365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git@github.com:GTC-JS/ExtraPresentations.git</a:t>
            </a:r>
            <a:endParaRPr lang="en-US" dirty="0" smtClean="0"/>
          </a:p>
          <a:p>
            <a:endParaRPr lang="en-US" dirty="0" smtClean="0"/>
          </a:p>
          <a:p>
            <a:pPr lvl="0" fontAlgn="base"/>
            <a:r>
              <a:rPr lang="en-US" dirty="0" smtClean="0"/>
              <a:t>- Google </a:t>
            </a:r>
            <a:r>
              <a:rPr lang="en-US" dirty="0" err="1"/>
              <a:t>PageSpeed</a:t>
            </a:r>
            <a:r>
              <a:rPr lang="en-US" dirty="0"/>
              <a:t> </a:t>
            </a:r>
            <a:r>
              <a:rPr lang="en-US" dirty="0" smtClean="0"/>
              <a:t>Insights</a:t>
            </a:r>
            <a:endParaRPr lang="en-US" dirty="0"/>
          </a:p>
          <a:p>
            <a:pPr lvl="0" fontAlgn="base"/>
            <a:r>
              <a:rPr lang="en-US" dirty="0" smtClean="0"/>
              <a:t>- Network </a:t>
            </a:r>
            <a:r>
              <a:rPr lang="en-US" dirty="0"/>
              <a:t>request inspectors </a:t>
            </a:r>
            <a:r>
              <a:rPr lang="en-US" dirty="0" smtClean="0"/>
              <a:t>for timing </a:t>
            </a:r>
            <a:r>
              <a:rPr lang="en-US" dirty="0"/>
              <a:t>information for </a:t>
            </a:r>
            <a:r>
              <a:rPr lang="en-US" dirty="0" smtClean="0"/>
              <a:t>assets</a:t>
            </a:r>
            <a:endParaRPr lang="en-US" dirty="0"/>
          </a:p>
          <a:p>
            <a:pPr lvl="0" fontAlgn="base"/>
            <a:r>
              <a:rPr lang="en-US" dirty="0" smtClean="0"/>
              <a:t>- Rendering </a:t>
            </a:r>
            <a:r>
              <a:rPr lang="en-US" dirty="0"/>
              <a:t>profilers to diagnose poor rendering </a:t>
            </a:r>
            <a:r>
              <a:rPr lang="en-US" dirty="0" smtClean="0"/>
              <a:t>performance</a:t>
            </a:r>
            <a:endParaRPr lang="en-US" dirty="0"/>
          </a:p>
          <a:p>
            <a:pPr lvl="0" fontAlgn="base"/>
            <a:r>
              <a:rPr lang="en-US" dirty="0" smtClean="0"/>
              <a:t>- Benchmarking </a:t>
            </a:r>
            <a:r>
              <a:rPr lang="en-US" dirty="0"/>
              <a:t>JavaScript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- Emulating different device </a:t>
            </a:r>
            <a:r>
              <a:rPr lang="en-US" dirty="0"/>
              <a:t>and internet </a:t>
            </a:r>
            <a:r>
              <a:rPr lang="en-US" dirty="0" smtClean="0"/>
              <a:t>connection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7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7427"/>
            <a:ext cx="10515600" cy="1325563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PageSpeed</a:t>
            </a:r>
            <a:r>
              <a:rPr lang="en-US" dirty="0" smtClean="0"/>
              <a:t>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https://developers.google.com/speed/pagespeed/insights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75" y="2249739"/>
            <a:ext cx="5737325" cy="46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://www.google.com/analytics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" y="2344331"/>
            <a:ext cx="2799047" cy="416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60" y="2717782"/>
            <a:ext cx="8491608" cy="3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1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Tools Network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067547" cy="4351338"/>
          </a:xfrm>
        </p:spPr>
        <p:txBody>
          <a:bodyPr/>
          <a:lstStyle/>
          <a:p>
            <a:r>
              <a:rPr lang="en-US" dirty="0" smtClean="0"/>
              <a:t>Waterfall Chart for each resource</a:t>
            </a:r>
          </a:p>
          <a:p>
            <a:r>
              <a:rPr lang="en-US" dirty="0" smtClean="0"/>
              <a:t>TTFB: Time </a:t>
            </a:r>
            <a:r>
              <a:rPr lang="en-US" dirty="0"/>
              <a:t>to First </a:t>
            </a:r>
            <a:r>
              <a:rPr lang="en-US" dirty="0" smtClean="0"/>
              <a:t>Byte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47" y="1825625"/>
            <a:ext cx="6744970" cy="43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0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Dev Tools on Safari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86" y="1825625"/>
            <a:ext cx="7695883" cy="3948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29972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4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37" y="2222499"/>
            <a:ext cx="9186332" cy="45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6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Headers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8" y="1690687"/>
            <a:ext cx="11924390" cy="47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Shortcut	</a:t>
            </a:r>
          </a:p>
          <a:p>
            <a:pPr lvl="1"/>
            <a:r>
              <a:rPr lang="en-US" dirty="0" smtClean="0"/>
              <a:t>WIN: F12, or Ctrl + Shift + I	</a:t>
            </a:r>
          </a:p>
          <a:p>
            <a:pPr lvl="1"/>
            <a:r>
              <a:rPr lang="en-US" dirty="0" smtClean="0"/>
              <a:t>MAC: </a:t>
            </a:r>
            <a:r>
              <a:rPr lang="en-US" dirty="0" err="1" smtClean="0"/>
              <a:t>Cmd</a:t>
            </a:r>
            <a:r>
              <a:rPr lang="en-US" dirty="0" smtClean="0"/>
              <a:t> + Opt +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8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Network Conditions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6" y="3105807"/>
            <a:ext cx="10988564" cy="2175641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950372" y="4382813"/>
            <a:ext cx="1466193" cy="34684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6542689" y="4382813"/>
            <a:ext cx="2175640" cy="34684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33705" y="4382813"/>
            <a:ext cx="472964" cy="34684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771696" y="4015801"/>
            <a:ext cx="872359" cy="25073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2437"/>
            <a:ext cx="10515600" cy="1325563"/>
          </a:xfrm>
        </p:spPr>
        <p:txBody>
          <a:bodyPr/>
          <a:lstStyle/>
          <a:p>
            <a:r>
              <a:rPr lang="en-US" dirty="0" smtClean="0"/>
              <a:t>Waterfall Charts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563"/>
            <a:ext cx="10515600" cy="4351338"/>
          </a:xfrm>
        </p:spPr>
        <p:txBody>
          <a:bodyPr/>
          <a:lstStyle/>
          <a:p>
            <a:r>
              <a:rPr lang="en-US" dirty="0" smtClean="0"/>
              <a:t>Analyze </a:t>
            </a:r>
            <a:r>
              <a:rPr lang="en-US" dirty="0"/>
              <a:t>amount of </a:t>
            </a:r>
            <a:r>
              <a:rPr lang="en-US" dirty="0" smtClean="0"/>
              <a:t>requests, size </a:t>
            </a:r>
            <a:r>
              <a:rPr lang="en-US" dirty="0"/>
              <a:t>of </a:t>
            </a:r>
            <a:r>
              <a:rPr lang="en-US" dirty="0" smtClean="0"/>
              <a:t>website </a:t>
            </a:r>
            <a:r>
              <a:rPr lang="en-US" dirty="0"/>
              <a:t>in kilobytes, </a:t>
            </a:r>
            <a:r>
              <a:rPr lang="en-US" dirty="0" smtClean="0"/>
              <a:t>time to 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81" y="1403131"/>
            <a:ext cx="9501805" cy="50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7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Requests by Browser from Server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60" y="2111828"/>
            <a:ext cx="750247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7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and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>
                <a:hlinkClick r:id="rId2"/>
              </a:rPr>
              <a:t>nodejs.org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Hosted </a:t>
            </a:r>
            <a:r>
              <a:rPr lang="en-US" dirty="0" err="1" smtClean="0"/>
              <a:t>npm</a:t>
            </a:r>
            <a:r>
              <a:rPr lang="en-US" dirty="0" smtClean="0"/>
              <a:t> packages listed on</a:t>
            </a:r>
            <a:r>
              <a:rPr lang="en-US" dirty="0"/>
              <a:t> </a:t>
            </a:r>
            <a:r>
              <a:rPr lang="en-US" u="sng" dirty="0" smtClean="0">
                <a:hlinkClick r:id="rId3"/>
              </a:rPr>
              <a:t>npmjs.com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smtClean="0"/>
              <a:t>express</a:t>
            </a:r>
          </a:p>
          <a:p>
            <a:pPr lvl="2"/>
            <a:r>
              <a:rPr lang="en-US" dirty="0" smtClean="0">
                <a:effectLst/>
              </a:rPr>
              <a:t>installs the Express framework to your current directory, which we use to create a simple web server </a:t>
            </a:r>
          </a:p>
          <a:p>
            <a:r>
              <a:rPr lang="en-US" u="sng" dirty="0" smtClean="0">
                <a:hlinkClick r:id="rId4"/>
              </a:rPr>
              <a:t>git-scm.com/downloads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malchata</a:t>
            </a:r>
            <a:r>
              <a:rPr lang="en-US" dirty="0" smtClean="0"/>
              <a:t>/ch1-coyle.git</a:t>
            </a:r>
            <a:endParaRPr lang="en-US" dirty="0" smtClean="0"/>
          </a:p>
          <a:p>
            <a:pPr lvl="1"/>
            <a:r>
              <a:rPr lang="en-US" dirty="0" smtClean="0"/>
              <a:t>&gt; cd </a:t>
            </a:r>
            <a:r>
              <a:rPr lang="en-US" dirty="0" smtClean="0"/>
              <a:t>ch1-coyle</a:t>
            </a:r>
          </a:p>
          <a:p>
            <a:pPr lvl="2"/>
            <a:r>
              <a:rPr lang="en-US" dirty="0" smtClean="0"/>
              <a:t>End result: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-f optimized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smtClean="0"/>
              <a:t>node </a:t>
            </a:r>
            <a:r>
              <a:rPr lang="en-US" dirty="0" err="1"/>
              <a:t>http.js</a:t>
            </a:r>
            <a:endParaRPr lang="en-US" dirty="0"/>
          </a:p>
          <a:p>
            <a:r>
              <a:rPr lang="en-US" dirty="0"/>
              <a:t>Visit http://localhost:8080/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Minifying </a:t>
            </a:r>
            <a:r>
              <a:rPr lang="en-US" dirty="0"/>
              <a:t>the assets </a:t>
            </a:r>
            <a:r>
              <a:rPr lang="en-US" dirty="0" smtClean="0"/>
              <a:t>(CSS</a:t>
            </a:r>
            <a:r>
              <a:rPr lang="en-US" dirty="0"/>
              <a:t>, </a:t>
            </a:r>
            <a:r>
              <a:rPr lang="en-US" dirty="0" smtClean="0"/>
              <a:t>JavaScript, HTML…)</a:t>
            </a:r>
          </a:p>
          <a:p>
            <a:r>
              <a:rPr lang="en-US" dirty="0" smtClean="0"/>
              <a:t>Optimize </a:t>
            </a:r>
            <a:r>
              <a:rPr lang="en-US" dirty="0"/>
              <a:t>the images </a:t>
            </a:r>
            <a:r>
              <a:rPr lang="en-US" dirty="0" smtClean="0"/>
              <a:t>preserving their </a:t>
            </a:r>
            <a:r>
              <a:rPr lang="en-US" dirty="0"/>
              <a:t>visual </a:t>
            </a:r>
            <a:r>
              <a:rPr lang="en-US" dirty="0" smtClean="0"/>
              <a:t>integrity</a:t>
            </a:r>
          </a:p>
          <a:p>
            <a:r>
              <a:rPr lang="en-US" dirty="0" smtClean="0"/>
              <a:t>Compression </a:t>
            </a:r>
            <a:r>
              <a:rPr lang="en-US" dirty="0"/>
              <a:t>on the server for text assets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3609"/>
            <a:ext cx="10515600" cy="1325563"/>
          </a:xfrm>
        </p:spPr>
        <p:txBody>
          <a:bodyPr/>
          <a:lstStyle/>
          <a:p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933"/>
            <a:ext cx="10515600" cy="4351338"/>
          </a:xfrm>
        </p:spPr>
        <p:txBody>
          <a:bodyPr/>
          <a:lstStyle/>
          <a:p>
            <a:r>
              <a:rPr lang="en-US" dirty="0" smtClean="0"/>
              <a:t>Strip all </a:t>
            </a:r>
            <a:r>
              <a:rPr lang="en-US" dirty="0"/>
              <a:t>white space and </a:t>
            </a:r>
            <a:r>
              <a:rPr lang="en-US" dirty="0" smtClean="0"/>
              <a:t>characters not unnecessary for functionality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84" y="2214154"/>
            <a:ext cx="8343626" cy="38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43358</TotalTime>
  <Words>374</Words>
  <Application>Microsoft Macintosh PowerPoint</Application>
  <PresentationFormat>Widescreen</PresentationFormat>
  <Paragraphs>94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Web Optimization</vt:lpstr>
      <vt:lpstr>Enable Dev Tools on Safari</vt:lpstr>
      <vt:lpstr>Developer Tools</vt:lpstr>
      <vt:lpstr>Simulate Network Conditions</vt:lpstr>
      <vt:lpstr>Waterfall Charts </vt:lpstr>
      <vt:lpstr>Asset Requests by Browser from Server</vt:lpstr>
      <vt:lpstr>Node and Git</vt:lpstr>
      <vt:lpstr>Optimization Steps</vt:lpstr>
      <vt:lpstr>Minification</vt:lpstr>
      <vt:lpstr>Minification tools</vt:lpstr>
      <vt:lpstr>Compression</vt:lpstr>
      <vt:lpstr>Adding compression</vt:lpstr>
      <vt:lpstr>http.js changes</vt:lpstr>
      <vt:lpstr>Other Servers</vt:lpstr>
      <vt:lpstr>Image Compression</vt:lpstr>
      <vt:lpstr>Ch 2: Assesment Tools</vt:lpstr>
      <vt:lpstr>Google PageSpeed Insights</vt:lpstr>
      <vt:lpstr>Google Analytics</vt:lpstr>
      <vt:lpstr>Dev Tools Network Tab</vt:lpstr>
      <vt:lpstr>Headers</vt:lpstr>
      <vt:lpstr>Viewing Headers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82</cp:revision>
  <dcterms:created xsi:type="dcterms:W3CDTF">2016-06-18T06:14:47Z</dcterms:created>
  <dcterms:modified xsi:type="dcterms:W3CDTF">2016-10-08T21:27:06Z</dcterms:modified>
</cp:coreProperties>
</file>