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82813"/>
  </p:normalViewPr>
  <p:slideViewPr>
    <p:cSldViewPr snapToGrid="0" snapToObjects="1">
      <p:cViewPr varScale="1">
        <p:scale>
          <a:sx n="66" d="100"/>
          <a:sy n="6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146AD-C390-134E-92EC-0E8926F666EC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03A37-D25B-F844-9832-2792ABC21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web browser downloads the HTML, it discovers a &lt;link&gt; tag to a style sheet, a couple of &lt;script&gt; tags linking to some JavaScript files, and an &lt;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tag referring to an image.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Can be 100s</a:t>
            </a:r>
            <a:r>
              <a:rPr lang="en-US" baseline="0" smtClean="0"/>
              <a:t> </a:t>
            </a:r>
            <a:r>
              <a:rPr lang="en-US" smtClean="0"/>
              <a:t>of assets.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03A37-D25B-F844-9832-2792ABC217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4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5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1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0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97528-C59C-B14B-99D6-8EC65C2D1B9E}" type="datetimeFigureOut">
              <a:rPr lang="en-US" smtClean="0"/>
              <a:t>6/18/16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50AA0-F336-7B4B-AB37-3BF923280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git@github.com:GTC-JS</a:t>
            </a:r>
            <a:r>
              <a:rPr lang="en-US" dirty="0" smtClean="0"/>
              <a:t>/</a:t>
            </a:r>
            <a:r>
              <a:rPr lang="en-US" dirty="0" err="1" smtClean="0"/>
              <a:t>ExtraPresentations.git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 Requests by Browser from Server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60" y="2111828"/>
            <a:ext cx="750247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67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</Words>
  <Application>Microsoft Macintosh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Web Optimization</vt:lpstr>
      <vt:lpstr>Asset Requests by Browser from Server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2016-06-18T06:14:47Z</dcterms:created>
  <dcterms:modified xsi:type="dcterms:W3CDTF">2016-06-18T06:22:51Z</dcterms:modified>
</cp:coreProperties>
</file>