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59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9" r:id="rId17"/>
    <p:sldId id="268" r:id="rId18"/>
    <p:sldId id="271" r:id="rId19"/>
    <p:sldId id="270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3016"/>
  </p:normalViewPr>
  <p:slideViewPr>
    <p:cSldViewPr snapToGrid="0" snapToObjects="1">
      <p:cViewPr varScale="1">
        <p:scale>
          <a:sx n="81" d="100"/>
          <a:sy n="8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46AD-C390-134E-92EC-0E8926F666EC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3A37-D25B-F844-9832-2792ABC2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lwagner.net/webopt/ch01-exercise-pre-optimization" TargetMode="External"/><Relationship Id="rId4" Type="http://schemas.openxmlformats.org/officeDocument/2006/relationships/hyperlink" Target="http://jlwagner.net/webopt/ch01-exercise-post-optimiz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Safari network tab lacks waterfall graph. It shows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with latency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start time and duration columns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web browser downloads the HTML, it discovers a &lt;link&gt; tag to a style sheet, a couple of &lt;script&gt; tags linking to some JavaScript files, and an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tag referring to an image.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100s</a:t>
            </a:r>
            <a:r>
              <a:rPr lang="en-US" baseline="0" dirty="0" smtClean="0"/>
              <a:t> </a:t>
            </a:r>
            <a:r>
              <a:rPr lang="en-US" dirty="0" smtClean="0"/>
              <a:t>of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behaviors.js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file types already use compression when they're encoded.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compare</a:t>
            </a:r>
          </a:p>
          <a:p>
            <a:pPr lvl="0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http://jlwagner.net/webopt/ch01-exercise-pre-optimization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http://jlwagner.net/webopt/ch01-exercise-post-optimization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it@github.com:GTC-JS/ExtraPresentations.gi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analyti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com/" TargetMode="External"/><Relationship Id="rId4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git@github.com:GTC-JS</a:t>
            </a:r>
            <a:r>
              <a:rPr lang="en-US" dirty="0" smtClean="0"/>
              <a:t>/</a:t>
            </a:r>
            <a:r>
              <a:rPr lang="en-US" dirty="0" err="1" smtClean="0"/>
              <a:t>ExtraPresentations.git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193"/>
            <a:ext cx="10515600" cy="471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 </a:t>
            </a:r>
            <a:r>
              <a:rPr lang="en-US" sz="2800" dirty="0" err="1" smtClean="0">
                <a:solidFill>
                  <a:srgbClr val="FF0000"/>
                </a:solidFill>
              </a:rPr>
              <a:t>minifier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–g 		# for </a:t>
            </a:r>
            <a:r>
              <a:rPr lang="en-US" sz="2800" dirty="0" err="1" smtClean="0"/>
              <a:t>js</a:t>
            </a:r>
            <a:r>
              <a:rPr lang="en-US" sz="2800" dirty="0" smtClean="0"/>
              <a:t> and </a:t>
            </a:r>
            <a:r>
              <a:rPr lang="en-US" sz="2800" dirty="0" err="1" smtClean="0"/>
              <a:t>css</a:t>
            </a:r>
            <a:r>
              <a:rPr lang="en-US" sz="2800" dirty="0" smtClean="0"/>
              <a:t> filed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>
                <a:solidFill>
                  <a:srgbClr val="FF0000"/>
                </a:solidFill>
              </a:rPr>
              <a:t>html-minify</a:t>
            </a:r>
            <a:r>
              <a:rPr lang="en-US" dirty="0" smtClean="0"/>
              <a:t> –g	# for html files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smtClean="0"/>
              <a:t>cd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minify</a:t>
            </a:r>
            <a:r>
              <a:rPr lang="pl-PL" dirty="0" smtClean="0"/>
              <a:t> </a:t>
            </a:r>
            <a:r>
              <a:rPr lang="pl-PL" dirty="0" err="1"/>
              <a:t>styles.css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Minification</a:t>
            </a:r>
            <a:r>
              <a:rPr lang="pl-PL" dirty="0" smtClean="0"/>
              <a:t> </a:t>
            </a:r>
            <a:r>
              <a:rPr lang="pl-PL" dirty="0" err="1"/>
              <a:t>complete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ls</a:t>
            </a:r>
            <a:r>
              <a:rPr lang="pl-PL" dirty="0" smtClean="0"/>
              <a:t> </a:t>
            </a:r>
            <a:r>
              <a:rPr lang="pl-PL" dirty="0"/>
              <a:t>-la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18712 </a:t>
            </a:r>
            <a:r>
              <a:rPr lang="pl-PL" dirty="0" err="1"/>
              <a:t>Jun</a:t>
            </a:r>
            <a:r>
              <a:rPr lang="pl-PL" dirty="0"/>
              <a:t> 18 03:56 </a:t>
            </a:r>
            <a:r>
              <a:rPr lang="pl-PL" dirty="0" err="1" smtClean="0"/>
              <a:t>styles.css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16043 </a:t>
            </a:r>
            <a:r>
              <a:rPr lang="pl-PL" dirty="0" err="1"/>
              <a:t>Jun</a:t>
            </a:r>
            <a:r>
              <a:rPr lang="pl-PL" dirty="0"/>
              <a:t> 18 04:06 </a:t>
            </a:r>
            <a:r>
              <a:rPr lang="pl-PL" dirty="0" err="1" smtClean="0"/>
              <a:t>styles.min.css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&gt; mv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index.src.html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htmlminify</a:t>
            </a:r>
            <a:r>
              <a:rPr lang="en-US" dirty="0" smtClean="0"/>
              <a:t> </a:t>
            </a:r>
            <a:r>
              <a:rPr lang="en-US" dirty="0" err="1"/>
              <a:t>index.src.html</a:t>
            </a:r>
            <a:r>
              <a:rPr lang="en-US" dirty="0"/>
              <a:t> &gt; 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4" y="1690684"/>
            <a:ext cx="1090981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compression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http.js</a:t>
            </a:r>
            <a:endParaRPr lang="en-US" dirty="0" smtClean="0"/>
          </a:p>
          <a:p>
            <a:r>
              <a:rPr lang="en-US" dirty="0" smtClean="0"/>
              <a:t>Refer to library</a:t>
            </a:r>
          </a:p>
          <a:p>
            <a:pPr lvl="1"/>
            <a:r>
              <a:rPr lang="en-US" b="1" dirty="0" err="1"/>
              <a:t>var</a:t>
            </a:r>
            <a:r>
              <a:rPr lang="en-US" b="1" dirty="0"/>
              <a:t> compression = require("compression"); </a:t>
            </a:r>
            <a:endParaRPr lang="en-US" b="1" dirty="0" smtClean="0"/>
          </a:p>
          <a:p>
            <a:pPr lvl="1"/>
            <a:endParaRPr lang="en-US" b="1" dirty="0"/>
          </a:p>
          <a:p>
            <a:r>
              <a:rPr lang="en-US" dirty="0" smtClean="0"/>
              <a:t>Add it to your app on server</a:t>
            </a:r>
          </a:p>
          <a:p>
            <a:pPr lvl="1"/>
            <a:r>
              <a:rPr lang="en-US" b="1" dirty="0" err="1"/>
              <a:t>app.use</a:t>
            </a:r>
            <a:r>
              <a:rPr lang="en-US" b="1" dirty="0"/>
              <a:t>(compression());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http.js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require("express");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compression = require("compression"); </a:t>
            </a:r>
            <a:r>
              <a:rPr lang="en-US" dirty="0" smtClean="0">
                <a:solidFill>
                  <a:srgbClr val="FF0000"/>
                </a:solidFill>
              </a:rPr>
              <a:t>//imports module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// Run static server</a:t>
            </a:r>
          </a:p>
          <a:p>
            <a:pPr marL="0" indent="0">
              <a:buNone/>
            </a:pPr>
            <a:r>
              <a:rPr lang="en-US" b="1" dirty="0" err="1"/>
              <a:t>app.use</a:t>
            </a:r>
            <a:r>
              <a:rPr lang="en-US" b="1" dirty="0"/>
              <a:t>(compression());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hooks </a:t>
            </a:r>
            <a:r>
              <a:rPr lang="en-US" dirty="0" smtClean="0">
                <a:solidFill>
                  <a:srgbClr val="FF0000"/>
                </a:solidFill>
              </a:rPr>
              <a:t>compression </a:t>
            </a:r>
            <a:r>
              <a:rPr lang="en-US" dirty="0">
                <a:solidFill>
                  <a:srgbClr val="FF0000"/>
                </a:solidFill>
              </a:rPr>
              <a:t>module </a:t>
            </a:r>
            <a:r>
              <a:rPr lang="en-US" dirty="0" smtClean="0">
                <a:solidFill>
                  <a:srgbClr val="FF0000"/>
                </a:solidFill>
              </a:rPr>
              <a:t>to web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(8080);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9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Apache, edit </a:t>
            </a:r>
            <a:r>
              <a:rPr lang="en-US" dirty="0" err="1" smtClean="0"/>
              <a:t>httpd.conf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check if </a:t>
            </a:r>
            <a:r>
              <a:rPr lang="en-US" dirty="0"/>
              <a:t>the module is </a:t>
            </a:r>
            <a:r>
              <a:rPr lang="en-US" dirty="0" smtClean="0"/>
              <a:t>available, enable on media/MIME types: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&lt;</a:t>
            </a:r>
            <a:r>
              <a:rPr lang="en-US" sz="2800" dirty="0" err="1"/>
              <a:t>IfModule</a:t>
            </a:r>
            <a:r>
              <a:rPr lang="en-US" sz="2800" dirty="0"/>
              <a:t> </a:t>
            </a:r>
            <a:r>
              <a:rPr lang="en-US" sz="2800" dirty="0" err="1"/>
              <a:t>mod_deflate.c</a:t>
            </a:r>
            <a:r>
              <a:rPr lang="en-US" sz="2800" dirty="0" smtClean="0"/>
              <a:t>&gt;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AddOutputFilterByType</a:t>
            </a:r>
            <a:r>
              <a:rPr lang="en-US" sz="2800" dirty="0" smtClean="0"/>
              <a:t> </a:t>
            </a:r>
            <a:r>
              <a:rPr lang="en-US" sz="2800" dirty="0"/>
              <a:t>DEFLATE text/html text/</a:t>
            </a:r>
            <a:r>
              <a:rPr lang="en-US" sz="2800" dirty="0" err="1"/>
              <a:t>css</a:t>
            </a:r>
            <a:r>
              <a:rPr lang="en-US" sz="2800" dirty="0"/>
              <a:t> text/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IfModule</a:t>
            </a:r>
            <a:r>
              <a:rPr lang="en-US" sz="2800" dirty="0"/>
              <a:t>&gt;</a:t>
            </a:r>
          </a:p>
          <a:p>
            <a:r>
              <a:rPr lang="en-US" dirty="0" smtClean="0"/>
              <a:t>For IIS, use </a:t>
            </a:r>
            <a:r>
              <a:rPr lang="en-US" dirty="0" err="1"/>
              <a:t>inetmgr</a:t>
            </a:r>
            <a:r>
              <a:rPr lang="en-US" dirty="0"/>
              <a:t> </a:t>
            </a:r>
            <a:r>
              <a:rPr lang="en-US" dirty="0" smtClean="0"/>
              <a:t>GUI tool</a:t>
            </a:r>
          </a:p>
          <a:p>
            <a:endParaRPr lang="en-US" dirty="0"/>
          </a:p>
          <a:p>
            <a:r>
              <a:rPr lang="en-US" dirty="0" smtClean="0"/>
              <a:t>Don’t enable compression </a:t>
            </a:r>
            <a:r>
              <a:rPr lang="en-US" dirty="0" smtClean="0"/>
              <a:t>on already </a:t>
            </a:r>
            <a:r>
              <a:rPr lang="en-US" dirty="0" smtClean="0"/>
              <a:t>compressed files</a:t>
            </a:r>
          </a:p>
          <a:p>
            <a:pPr lvl="1"/>
            <a:r>
              <a:rPr lang="en-US" dirty="0" smtClean="0"/>
              <a:t>like JPEG</a:t>
            </a:r>
            <a:r>
              <a:rPr lang="en-US" dirty="0"/>
              <a:t>, </a:t>
            </a:r>
            <a:r>
              <a:rPr lang="en-US" dirty="0" smtClean="0"/>
              <a:t>PNG, GIF </a:t>
            </a:r>
            <a:r>
              <a:rPr lang="en-US" dirty="0"/>
              <a:t>images and </a:t>
            </a:r>
            <a:r>
              <a:rPr lang="en-US" dirty="0" smtClean="0"/>
              <a:t>WOFF/WOFF2 </a:t>
            </a:r>
            <a:r>
              <a:rPr lang="en-US" dirty="0"/>
              <a:t>font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tinyPNG.com</a:t>
            </a:r>
            <a:endParaRPr lang="en-US" dirty="0" smtClean="0"/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6 mentions local tools</a:t>
            </a:r>
            <a:endParaRPr lang="en-US" dirty="0" smtClean="0"/>
          </a:p>
          <a:p>
            <a:r>
              <a:rPr lang="en-US" dirty="0" smtClean="0"/>
              <a:t>Checkout optimized branch and see new waterfall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-f </a:t>
            </a:r>
            <a:r>
              <a:rPr lang="en-US" dirty="0" smtClean="0"/>
              <a:t>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9044"/>
          </a:xfrm>
        </p:spPr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2: </a:t>
            </a:r>
            <a:r>
              <a:rPr lang="en-US" dirty="0" err="1" smtClean="0"/>
              <a:t>Assesment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1765"/>
            <a:ext cx="9144000" cy="367336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git@github.com:GTC-JS/ExtraPresentations.git</a:t>
            </a:r>
            <a:endParaRPr lang="en-US" dirty="0" smtClean="0"/>
          </a:p>
          <a:p>
            <a:endParaRPr lang="en-US" dirty="0" smtClean="0"/>
          </a:p>
          <a:p>
            <a:pPr lvl="0" fontAlgn="base"/>
            <a:r>
              <a:rPr lang="en-US" dirty="0" smtClean="0"/>
              <a:t>- Google </a:t>
            </a:r>
            <a:r>
              <a:rPr lang="en-US" dirty="0" err="1"/>
              <a:t>PageSpeed</a:t>
            </a:r>
            <a:r>
              <a:rPr lang="en-US" dirty="0"/>
              <a:t> </a:t>
            </a:r>
            <a:r>
              <a:rPr lang="en-US" dirty="0" smtClean="0"/>
              <a:t>Insights</a:t>
            </a:r>
            <a:endParaRPr lang="en-US" dirty="0"/>
          </a:p>
          <a:p>
            <a:pPr lvl="0" fontAlgn="base"/>
            <a:r>
              <a:rPr lang="en-US" dirty="0" smtClean="0"/>
              <a:t>- Network </a:t>
            </a:r>
            <a:r>
              <a:rPr lang="en-US" dirty="0"/>
              <a:t>request inspectors </a:t>
            </a:r>
            <a:r>
              <a:rPr lang="en-US" dirty="0" smtClean="0"/>
              <a:t>for timing </a:t>
            </a:r>
            <a:r>
              <a:rPr lang="en-US" dirty="0"/>
              <a:t>information for </a:t>
            </a:r>
            <a:r>
              <a:rPr lang="en-US" dirty="0" smtClean="0"/>
              <a:t>assets</a:t>
            </a:r>
            <a:endParaRPr lang="en-US" dirty="0"/>
          </a:p>
          <a:p>
            <a:pPr lvl="0" fontAlgn="base"/>
            <a:r>
              <a:rPr lang="en-US" dirty="0" smtClean="0"/>
              <a:t>- Rendering </a:t>
            </a:r>
            <a:r>
              <a:rPr lang="en-US" dirty="0"/>
              <a:t>profilers to diagnose poor rendering </a:t>
            </a:r>
            <a:r>
              <a:rPr lang="en-US" dirty="0" smtClean="0"/>
              <a:t>performance</a:t>
            </a:r>
            <a:endParaRPr lang="en-US" dirty="0"/>
          </a:p>
          <a:p>
            <a:pPr lvl="0" fontAlgn="base"/>
            <a:r>
              <a:rPr lang="en-US" dirty="0" smtClean="0"/>
              <a:t>- Benchmarking </a:t>
            </a:r>
            <a:r>
              <a:rPr lang="en-US" dirty="0"/>
              <a:t>JavaScript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- Emulating different device </a:t>
            </a:r>
            <a:r>
              <a:rPr lang="en-US" dirty="0"/>
              <a:t>and internet </a:t>
            </a:r>
            <a:r>
              <a:rPr lang="en-US" dirty="0" smtClean="0"/>
              <a:t>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PageSpeed</a:t>
            </a:r>
            <a:r>
              <a:rPr lang="en-US" dirty="0" smtClean="0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https://developers.google.com/speed/pagespeed/insights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75" y="2249739"/>
            <a:ext cx="5737325" cy="4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Accumalated</a:t>
            </a:r>
            <a:r>
              <a:rPr lang="en-US" dirty="0" smtClean="0"/>
              <a:t> </a:t>
            </a:r>
            <a:r>
              <a:rPr lang="en-US" dirty="0" smtClean="0"/>
              <a:t>Page Speed Insights from </a:t>
            </a:r>
            <a:r>
              <a:rPr lang="en-US" dirty="0" smtClean="0"/>
              <a:t>Google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://www.google.com/analytics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344331"/>
            <a:ext cx="2799047" cy="416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0" y="2717782"/>
            <a:ext cx="8491608" cy="3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 Network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67547" cy="4351338"/>
          </a:xfrm>
        </p:spPr>
        <p:txBody>
          <a:bodyPr/>
          <a:lstStyle/>
          <a:p>
            <a:r>
              <a:rPr lang="en-US" dirty="0" smtClean="0"/>
              <a:t>Waterfall Chart for each resource</a:t>
            </a:r>
          </a:p>
          <a:p>
            <a:r>
              <a:rPr lang="en-US" dirty="0" smtClean="0"/>
              <a:t>TTFB: Time </a:t>
            </a:r>
            <a:r>
              <a:rPr lang="en-US" dirty="0"/>
              <a:t>to First </a:t>
            </a:r>
            <a:r>
              <a:rPr lang="en-US" dirty="0" smtClean="0"/>
              <a:t>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7" y="1825625"/>
            <a:ext cx="6744970" cy="43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Dev Tools on Safari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86" y="1825625"/>
            <a:ext cx="7695883" cy="394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997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4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7" y="2222499"/>
            <a:ext cx="9186332" cy="45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8" y="1690687"/>
            <a:ext cx="11924390" cy="4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Shortcut	</a:t>
            </a:r>
          </a:p>
          <a:p>
            <a:pPr lvl="1"/>
            <a:r>
              <a:rPr lang="en-US" dirty="0" smtClean="0"/>
              <a:t>WIN: F12, or Ctrl + Shift + I	</a:t>
            </a:r>
          </a:p>
          <a:p>
            <a:pPr lvl="1"/>
            <a:r>
              <a:rPr lang="en-US" dirty="0" smtClean="0"/>
              <a:t>MAC: </a:t>
            </a:r>
            <a:r>
              <a:rPr lang="en-US" dirty="0" err="1" smtClean="0"/>
              <a:t>Cmd</a:t>
            </a:r>
            <a:r>
              <a:rPr lang="en-US" dirty="0" smtClean="0"/>
              <a:t> + Opt +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Network Conditions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" y="3105807"/>
            <a:ext cx="10988564" cy="217564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950372" y="4382813"/>
            <a:ext cx="1466193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42689" y="4382813"/>
            <a:ext cx="2175640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33705" y="4382813"/>
            <a:ext cx="472964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771696" y="4015801"/>
            <a:ext cx="872359" cy="2507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437"/>
            <a:ext cx="10515600" cy="1325563"/>
          </a:xfrm>
        </p:spPr>
        <p:txBody>
          <a:bodyPr/>
          <a:lstStyle/>
          <a:p>
            <a:r>
              <a:rPr lang="en-US" dirty="0" smtClean="0"/>
              <a:t>Waterfall Charts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563"/>
            <a:ext cx="10515600" cy="4351338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/>
              <a:t>amount of </a:t>
            </a:r>
            <a:r>
              <a:rPr lang="en-US" dirty="0" smtClean="0"/>
              <a:t>requests, size </a:t>
            </a:r>
            <a:r>
              <a:rPr lang="en-US" dirty="0"/>
              <a:t>of </a:t>
            </a:r>
            <a:r>
              <a:rPr lang="en-US" dirty="0" smtClean="0"/>
              <a:t>website </a:t>
            </a:r>
            <a:r>
              <a:rPr lang="en-US" dirty="0"/>
              <a:t>in kilobytes, </a:t>
            </a:r>
            <a:r>
              <a:rPr lang="en-US" dirty="0" smtClean="0"/>
              <a:t>time to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81" y="1403131"/>
            <a:ext cx="9501805" cy="50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Requests by Browser from Server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0" y="2111828"/>
            <a:ext cx="75024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hlinkClick r:id="rId2"/>
              </a:rPr>
              <a:t>nodejs.org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Hosted </a:t>
            </a:r>
            <a:r>
              <a:rPr lang="en-US" dirty="0" err="1" smtClean="0"/>
              <a:t>npm</a:t>
            </a:r>
            <a:r>
              <a:rPr lang="en-US" dirty="0" smtClean="0"/>
              <a:t> packages listed on</a:t>
            </a:r>
            <a:r>
              <a:rPr lang="en-US" dirty="0"/>
              <a:t> </a:t>
            </a:r>
            <a:r>
              <a:rPr lang="en-US" u="sng" dirty="0" smtClean="0">
                <a:hlinkClick r:id="rId3"/>
              </a:rPr>
              <a:t>npmjs.com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express</a:t>
            </a:r>
          </a:p>
          <a:p>
            <a:pPr lvl="2"/>
            <a:r>
              <a:rPr lang="en-US" dirty="0" smtClean="0">
                <a:effectLst/>
              </a:rPr>
              <a:t>installs the Express framework to your current directory, which we use to create a simple web server </a:t>
            </a:r>
          </a:p>
          <a:p>
            <a:r>
              <a:rPr lang="en-US" u="sng" dirty="0" smtClean="0">
                <a:hlinkClick r:id="rId4"/>
              </a:rPr>
              <a:t>git-scm.com/downloads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malchata</a:t>
            </a:r>
            <a:r>
              <a:rPr lang="en-US" dirty="0" smtClean="0"/>
              <a:t>/ch1-coyle.git</a:t>
            </a:r>
            <a:endParaRPr lang="en-US" dirty="0" smtClean="0"/>
          </a:p>
          <a:p>
            <a:pPr lvl="1"/>
            <a:r>
              <a:rPr lang="en-US" dirty="0" smtClean="0"/>
              <a:t>&gt; cd </a:t>
            </a:r>
            <a:r>
              <a:rPr lang="en-US" dirty="0" smtClean="0"/>
              <a:t>ch1-coyle</a:t>
            </a:r>
          </a:p>
          <a:p>
            <a:pPr lvl="2"/>
            <a:r>
              <a:rPr lang="en-US" dirty="0" smtClean="0"/>
              <a:t>End result: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-f optimized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node </a:t>
            </a:r>
            <a:r>
              <a:rPr lang="en-US" dirty="0" err="1"/>
              <a:t>http.js</a:t>
            </a:r>
            <a:endParaRPr lang="en-US" dirty="0"/>
          </a:p>
          <a:p>
            <a:r>
              <a:rPr lang="en-US" dirty="0"/>
              <a:t>Visit http://localhost:8080/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Minifying </a:t>
            </a:r>
            <a:r>
              <a:rPr lang="en-US" dirty="0"/>
              <a:t>the assets </a:t>
            </a:r>
            <a:r>
              <a:rPr lang="en-US" dirty="0" smtClean="0"/>
              <a:t>(CSS</a:t>
            </a:r>
            <a:r>
              <a:rPr lang="en-US" dirty="0"/>
              <a:t>, </a:t>
            </a:r>
            <a:r>
              <a:rPr lang="en-US" dirty="0" smtClean="0"/>
              <a:t>JavaScript, HTML…)</a:t>
            </a:r>
          </a:p>
          <a:p>
            <a:r>
              <a:rPr lang="en-US" dirty="0" smtClean="0"/>
              <a:t>Optimize </a:t>
            </a:r>
            <a:r>
              <a:rPr lang="en-US" dirty="0"/>
              <a:t>the images </a:t>
            </a:r>
            <a:r>
              <a:rPr lang="en-US" dirty="0" smtClean="0"/>
              <a:t>preserving their </a:t>
            </a:r>
            <a:r>
              <a:rPr lang="en-US" dirty="0"/>
              <a:t>visual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Compression </a:t>
            </a:r>
            <a:r>
              <a:rPr lang="en-US" dirty="0"/>
              <a:t>on the server for text assets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9"/>
            <a:ext cx="10515600" cy="1325563"/>
          </a:xfrm>
        </p:spPr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33"/>
            <a:ext cx="10515600" cy="4351338"/>
          </a:xfrm>
        </p:spPr>
        <p:txBody>
          <a:bodyPr/>
          <a:lstStyle/>
          <a:p>
            <a:r>
              <a:rPr lang="en-US" dirty="0" smtClean="0"/>
              <a:t>Strip all </a:t>
            </a:r>
            <a:r>
              <a:rPr lang="en-US" dirty="0"/>
              <a:t>white space and </a:t>
            </a:r>
            <a:r>
              <a:rPr lang="en-US" dirty="0" smtClean="0"/>
              <a:t>characters not unnecessary for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4" y="2214154"/>
            <a:ext cx="8343626" cy="38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45704</TotalTime>
  <Words>390</Words>
  <Application>Microsoft Macintosh PowerPoint</Application>
  <PresentationFormat>Widescreen</PresentationFormat>
  <Paragraphs>104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Web Optimization</vt:lpstr>
      <vt:lpstr>Enable Dev Tools on Safari</vt:lpstr>
      <vt:lpstr>Developer Tools</vt:lpstr>
      <vt:lpstr>Simulate Network Conditions</vt:lpstr>
      <vt:lpstr>Waterfall Charts </vt:lpstr>
      <vt:lpstr>Asset Requests by Browser from Server</vt:lpstr>
      <vt:lpstr>Node and Git</vt:lpstr>
      <vt:lpstr>Optimization Steps</vt:lpstr>
      <vt:lpstr>Minification</vt:lpstr>
      <vt:lpstr>Minification tools</vt:lpstr>
      <vt:lpstr>Compression</vt:lpstr>
      <vt:lpstr>Adding compression</vt:lpstr>
      <vt:lpstr>http.js changes</vt:lpstr>
      <vt:lpstr>Other Servers</vt:lpstr>
      <vt:lpstr>Image Compression</vt:lpstr>
      <vt:lpstr>Ch 2: Assesment Tools</vt:lpstr>
      <vt:lpstr>Google PageSpeed Insights</vt:lpstr>
      <vt:lpstr>Accumalated Page Speed Insights from Google Analytics</vt:lpstr>
      <vt:lpstr>Dev Tools Network Tab</vt:lpstr>
      <vt:lpstr>Headers</vt:lpstr>
      <vt:lpstr>Viewing Headers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2016-06-18T06:14:47Z</dcterms:created>
  <dcterms:modified xsi:type="dcterms:W3CDTF">2016-10-10T12:33:46Z</dcterms:modified>
</cp:coreProperties>
</file>