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png"/><Relationship Id="rId27" Type="http://schemas.openxmlformats.org/officeDocument/2006/relationships/image" Target="../media/image3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9D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176149" y="0"/>
            <a:ext cx="5179162" cy="10358116"/>
            <a:chOff x="11176149" y="0"/>
            <a:chExt cx="5179162" cy="10358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6149" y="0"/>
              <a:ext cx="5179162" cy="10358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349416" y="766807"/>
            <a:ext cx="2027329" cy="493714"/>
            <a:chOff x="16349416" y="766807"/>
            <a:chExt cx="2027329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49416" y="766807"/>
              <a:ext cx="2027329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9317" y="764803"/>
            <a:ext cx="9253167" cy="7257875"/>
            <a:chOff x="909317" y="764803"/>
            <a:chExt cx="9253167" cy="72578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9317" y="764803"/>
              <a:ext cx="9253167" cy="725787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338" y="8667783"/>
            <a:ext cx="5946353" cy="127387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133168" y="4785093"/>
            <a:ext cx="1073292" cy="1272050"/>
            <a:chOff x="-133168" y="4785093"/>
            <a:chExt cx="1073292" cy="127205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33168" y="4785093"/>
              <a:ext cx="1073292" cy="127205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54876" y="1279705"/>
            <a:ext cx="11294380" cy="740078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446956" y="7274534"/>
            <a:ext cx="1033540" cy="1033540"/>
            <a:chOff x="9446956" y="7274534"/>
            <a:chExt cx="1033540" cy="103354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46956" y="7274534"/>
              <a:ext cx="1033540" cy="103354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76149" y="7595763"/>
            <a:ext cx="397516" cy="397516"/>
            <a:chOff x="9776149" y="7595763"/>
            <a:chExt cx="397516" cy="39751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76149" y="7595763"/>
              <a:ext cx="397516" cy="3975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9D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4307" y="766807"/>
            <a:ext cx="2027329" cy="493714"/>
            <a:chOff x="164307" y="766807"/>
            <a:chExt cx="2027329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64307" y="766807"/>
              <a:ext cx="2027329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8276" y="3100454"/>
            <a:ext cx="8859610" cy="6918152"/>
            <a:chOff x="528276" y="3100454"/>
            <a:chExt cx="8859610" cy="69181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276" y="3100454"/>
              <a:ext cx="8859610" cy="69181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65837" y="3100454"/>
            <a:ext cx="8340836" cy="6918152"/>
            <a:chOff x="9665837" y="3100454"/>
            <a:chExt cx="8340836" cy="69181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65837" y="3100454"/>
              <a:ext cx="8340836" cy="69181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03704" y="4708995"/>
            <a:ext cx="5015873" cy="962963"/>
            <a:chOff x="1703704" y="4708995"/>
            <a:chExt cx="5015873" cy="9629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3704" y="4708995"/>
              <a:ext cx="5015873" cy="9629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03704" y="7141541"/>
            <a:ext cx="7684182" cy="604491"/>
            <a:chOff x="1703704" y="7141541"/>
            <a:chExt cx="7684182" cy="6044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3704" y="7141541"/>
              <a:ext cx="7684182" cy="6044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03704" y="9058201"/>
            <a:ext cx="6264550" cy="275132"/>
            <a:chOff x="1703704" y="9058201"/>
            <a:chExt cx="6264550" cy="2751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3704" y="9058201"/>
              <a:ext cx="6264550" cy="2751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84536" y="9492063"/>
            <a:ext cx="4131866" cy="412698"/>
            <a:chOff x="1984536" y="9492063"/>
            <a:chExt cx="4131866" cy="41269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84536" y="9492063"/>
              <a:ext cx="4131866" cy="41269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020565" y="3566138"/>
            <a:ext cx="6042928" cy="1740741"/>
            <a:chOff x="10020565" y="3566138"/>
            <a:chExt cx="6042928" cy="174074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20565" y="3566138"/>
              <a:ext cx="6042928" cy="174074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084057" y="8169312"/>
            <a:ext cx="7837961" cy="1460317"/>
            <a:chOff x="10084057" y="8169312"/>
            <a:chExt cx="7837961" cy="146031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84057" y="8169312"/>
              <a:ext cx="7837961" cy="146031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20530" y="332211"/>
            <a:ext cx="5269777" cy="303092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9231" y="2438907"/>
            <a:ext cx="6405228" cy="7893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9D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93185" y="1211428"/>
            <a:ext cx="9874434" cy="7394286"/>
            <a:chOff x="2493185" y="1211428"/>
            <a:chExt cx="9874434" cy="73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3185" y="1211428"/>
              <a:ext cx="9874434" cy="739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53333" y="5569358"/>
            <a:ext cx="1695176" cy="1272050"/>
            <a:chOff x="16653333" y="5569358"/>
            <a:chExt cx="1695176" cy="12720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53333" y="5569358"/>
              <a:ext cx="1695176" cy="127205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99310" y="2023102"/>
            <a:ext cx="8447022" cy="253600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97936" y="4533888"/>
            <a:ext cx="1365353" cy="8900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8924" y="349333"/>
            <a:ext cx="1238095" cy="493714"/>
            <a:chOff x="558924" y="349333"/>
            <a:chExt cx="1238095" cy="493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558924" y="349333"/>
              <a:ext cx="1238095" cy="4937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20525" y="5116754"/>
            <a:ext cx="5151470" cy="67540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02429" y="5754015"/>
            <a:ext cx="2717562" cy="79675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30049" y="6286240"/>
            <a:ext cx="1910108" cy="63089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02429" y="6849838"/>
            <a:ext cx="2693067" cy="79672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120525" y="7327706"/>
            <a:ext cx="2776089" cy="7134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D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2567" y="2188638"/>
            <a:ext cx="7721531" cy="2191437"/>
            <a:chOff x="602567" y="2188638"/>
            <a:chExt cx="7721531" cy="21914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2567" y="2188638"/>
              <a:ext cx="7721531" cy="219143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37" y="1625135"/>
            <a:ext cx="2898491" cy="12728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7317" y="2595419"/>
            <a:ext cx="4490096" cy="16521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8181" y="2595420"/>
            <a:ext cx="2742715" cy="16521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2567" y="7040392"/>
            <a:ext cx="7721531" cy="2488942"/>
            <a:chOff x="602567" y="7040392"/>
            <a:chExt cx="7721531" cy="248894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02567" y="7337897"/>
              <a:ext cx="7721531" cy="2191437"/>
              <a:chOff x="602567" y="7337897"/>
              <a:chExt cx="7721531" cy="219143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02567" y="7337897"/>
                <a:ext cx="7721531" cy="2191437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85" y="6790719"/>
              <a:ext cx="2927576" cy="1272824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7317" y="7621354"/>
              <a:ext cx="3874496" cy="2010487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08181" y="7621354"/>
              <a:ext cx="3189896" cy="20331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2567" y="4752866"/>
            <a:ext cx="7721531" cy="2191437"/>
            <a:chOff x="602567" y="4752866"/>
            <a:chExt cx="7721531" cy="219143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2567" y="4752866"/>
              <a:ext cx="7721531" cy="219143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8191" y="4279099"/>
            <a:ext cx="2960176" cy="12728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7317" y="4996322"/>
            <a:ext cx="2664353" cy="203312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991854" y="4955564"/>
            <a:ext cx="2578020" cy="203312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553467" y="2188638"/>
            <a:ext cx="7721531" cy="2191437"/>
            <a:chOff x="9553467" y="2188638"/>
            <a:chExt cx="7721531" cy="219143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53467" y="2188638"/>
              <a:ext cx="7721531" cy="219143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05359" y="1625135"/>
            <a:ext cx="2916053" cy="127282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824785" y="2638106"/>
            <a:ext cx="3969296" cy="165217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926404" y="2595419"/>
            <a:ext cx="3425382" cy="165217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537140" y="4734669"/>
            <a:ext cx="7721531" cy="2191437"/>
            <a:chOff x="9537140" y="4734669"/>
            <a:chExt cx="7721531" cy="219143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537140" y="4734669"/>
              <a:ext cx="7721531" cy="219143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974001" y="4197501"/>
            <a:ext cx="2914262" cy="129187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808445" y="4899821"/>
            <a:ext cx="4030887" cy="203312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910064" y="4907916"/>
            <a:ext cx="3354125" cy="203312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553467" y="7337897"/>
            <a:ext cx="7721531" cy="2191437"/>
            <a:chOff x="9553467" y="7337897"/>
            <a:chExt cx="7721531" cy="219143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553467" y="7337897"/>
              <a:ext cx="7721531" cy="219143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05485" y="7040392"/>
            <a:ext cx="8373604" cy="2748298"/>
            <a:chOff x="305485" y="7040392"/>
            <a:chExt cx="8373604" cy="274829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5485" y="7040392"/>
              <a:ext cx="8373604" cy="2748298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235661" y="6812929"/>
            <a:ext cx="2663910" cy="1246357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738254" y="7711087"/>
            <a:ext cx="4097277" cy="165217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53333" y="477781"/>
            <a:ext cx="1449275" cy="493714"/>
            <a:chOff x="453333" y="477781"/>
            <a:chExt cx="1449275" cy="49371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6200000">
              <a:off x="453333" y="477781"/>
              <a:ext cx="1449275" cy="493714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210669" y="-351932"/>
            <a:ext cx="4310048" cy="24951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9D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4307" y="766807"/>
            <a:ext cx="2027329" cy="493714"/>
            <a:chOff x="164307" y="766807"/>
            <a:chExt cx="2027329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64307" y="766807"/>
              <a:ext cx="2027329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9101" y="313164"/>
            <a:ext cx="5150930" cy="30690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2857" y="526607"/>
            <a:ext cx="7665044" cy="1833599"/>
            <a:chOff x="9142857" y="526607"/>
            <a:chExt cx="7665044" cy="183359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526607"/>
              <a:ext cx="7665044" cy="18335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2558964"/>
            <a:ext cx="7665044" cy="1394767"/>
            <a:chOff x="9142857" y="2558964"/>
            <a:chExt cx="7665044" cy="13947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2558964"/>
              <a:ext cx="7665044" cy="13947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58365" y="4166844"/>
            <a:ext cx="13049537" cy="5853860"/>
            <a:chOff x="3758365" y="4166844"/>
            <a:chExt cx="13049537" cy="585386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58365" y="4166844"/>
              <a:ext cx="13049537" cy="58538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65306" y="8628571"/>
            <a:ext cx="6240685" cy="446153"/>
            <a:chOff x="5265306" y="8628571"/>
            <a:chExt cx="6240685" cy="44615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65306" y="8628571"/>
              <a:ext cx="6240685" cy="4461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73469" y="1248980"/>
            <a:ext cx="7085453" cy="892635"/>
            <a:chOff x="9673469" y="1248980"/>
            <a:chExt cx="7085453" cy="8926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73469" y="1248980"/>
              <a:ext cx="7085453" cy="8926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10204" y="2967949"/>
            <a:ext cx="5746939" cy="501439"/>
            <a:chOff x="9510204" y="2967949"/>
            <a:chExt cx="5746939" cy="50143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10204" y="2967949"/>
              <a:ext cx="5746939" cy="50143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9707" y="2438907"/>
            <a:ext cx="4437266" cy="7893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9D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4307" y="766807"/>
            <a:ext cx="2027329" cy="493714"/>
            <a:chOff x="164307" y="766807"/>
            <a:chExt cx="2027329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64307" y="766807"/>
              <a:ext cx="2027329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9101" y="313164"/>
            <a:ext cx="5150930" cy="30690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270" y="3055633"/>
            <a:ext cx="7603738" cy="6847101"/>
            <a:chOff x="74270" y="3055633"/>
            <a:chExt cx="7603738" cy="684710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70" y="3055633"/>
              <a:ext cx="7603738" cy="68471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14571" y="3055633"/>
            <a:ext cx="10389511" cy="5597546"/>
            <a:chOff x="7814571" y="3055633"/>
            <a:chExt cx="10389511" cy="559754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14571" y="3055633"/>
              <a:ext cx="10389511" cy="55975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5637" y="6984127"/>
            <a:ext cx="4739382" cy="355556"/>
            <a:chOff x="425637" y="6984127"/>
            <a:chExt cx="4739382" cy="35555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5637" y="6984127"/>
              <a:ext cx="4739382" cy="3555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8336" y="8926984"/>
            <a:ext cx="3863192" cy="228571"/>
            <a:chOff x="438336" y="8926984"/>
            <a:chExt cx="3863192" cy="228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336" y="8926984"/>
              <a:ext cx="3863192" cy="2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904762" y="6984127"/>
            <a:ext cx="3714286" cy="406349"/>
            <a:chOff x="9904762" y="6984127"/>
            <a:chExt cx="3714286" cy="40634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04762" y="6984127"/>
              <a:ext cx="3714286" cy="4063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476190" y="3028571"/>
            <a:ext cx="2738095" cy="221429"/>
            <a:chOff x="8476190" y="3028571"/>
            <a:chExt cx="2738095" cy="2214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76190" y="3028571"/>
              <a:ext cx="2738095" cy="22142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9707" y="2438907"/>
            <a:ext cx="4719876" cy="7893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9D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4307" y="766807"/>
            <a:ext cx="2027329" cy="493714"/>
            <a:chOff x="164307" y="766807"/>
            <a:chExt cx="2027329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64307" y="766807"/>
              <a:ext cx="2027329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9101" y="313164"/>
            <a:ext cx="5150930" cy="30690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16228" y="3779543"/>
            <a:ext cx="10719299" cy="5749309"/>
            <a:chOff x="6216228" y="3779543"/>
            <a:chExt cx="10719299" cy="57493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6228" y="3779543"/>
              <a:ext cx="10719299" cy="57493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99664" y="2164175"/>
            <a:ext cx="10719299" cy="1179513"/>
            <a:chOff x="6199664" y="2164175"/>
            <a:chExt cx="10719299" cy="117951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99664" y="2164175"/>
              <a:ext cx="10719299" cy="11795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10204" y="5861224"/>
            <a:ext cx="6948299" cy="628571"/>
            <a:chOff x="7110204" y="5861224"/>
            <a:chExt cx="6948299" cy="628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0204" y="5861224"/>
              <a:ext cx="6948299" cy="628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10204" y="8237871"/>
            <a:ext cx="5061224" cy="815190"/>
            <a:chOff x="7110204" y="8237871"/>
            <a:chExt cx="5061224" cy="8151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10204" y="8237871"/>
              <a:ext cx="5061224" cy="81519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9707" y="2438907"/>
            <a:ext cx="2846047" cy="7893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9D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4307" y="766807"/>
            <a:ext cx="2027329" cy="493714"/>
            <a:chOff x="164307" y="766807"/>
            <a:chExt cx="2027329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64307" y="766807"/>
              <a:ext cx="2027329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9101" y="313164"/>
            <a:ext cx="5150930" cy="30690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0181" y="3137790"/>
            <a:ext cx="12773338" cy="6701505"/>
            <a:chOff x="1080181" y="3137790"/>
            <a:chExt cx="12773338" cy="67015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0181" y="3137790"/>
              <a:ext cx="12773338" cy="67015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0181" y="3137790"/>
            <a:ext cx="7190420" cy="280200"/>
            <a:chOff x="1080181" y="3137790"/>
            <a:chExt cx="7190420" cy="2802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0181" y="3137790"/>
              <a:ext cx="7190420" cy="2802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29387" y="5594586"/>
            <a:ext cx="9483840" cy="1274909"/>
            <a:chOff x="4229387" y="5594586"/>
            <a:chExt cx="9483840" cy="12749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29387" y="5594586"/>
              <a:ext cx="9483840" cy="127490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9707" y="2438907"/>
            <a:ext cx="4700828" cy="7893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9D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4307" y="766807"/>
            <a:ext cx="2027329" cy="493714"/>
            <a:chOff x="164307" y="766807"/>
            <a:chExt cx="2027329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64307" y="766807"/>
              <a:ext cx="2027329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9101" y="313164"/>
            <a:ext cx="5150930" cy="30690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0181" y="3226240"/>
            <a:ext cx="16726902" cy="3488847"/>
            <a:chOff x="1080181" y="3226240"/>
            <a:chExt cx="16726902" cy="34888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0181" y="3226240"/>
              <a:ext cx="16726902" cy="34888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76190" y="3771429"/>
            <a:ext cx="8685714" cy="1371429"/>
            <a:chOff x="1676190" y="3771429"/>
            <a:chExt cx="8685714" cy="13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6190" y="3771429"/>
              <a:ext cx="8685714" cy="137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9707" y="2438907"/>
            <a:ext cx="9098914" cy="7893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9D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4307" y="766807"/>
            <a:ext cx="2027329" cy="493714"/>
            <a:chOff x="164307" y="766807"/>
            <a:chExt cx="2027329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64307" y="766807"/>
              <a:ext cx="2027329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9101" y="313164"/>
            <a:ext cx="5150930" cy="30690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316103" y="580209"/>
            <a:ext cx="10594012" cy="9125297"/>
            <a:chOff x="7316103" y="580209"/>
            <a:chExt cx="10594012" cy="912529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6103" y="580209"/>
              <a:ext cx="10594012" cy="91252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30570" y="4177778"/>
            <a:ext cx="8979546" cy="888889"/>
            <a:chOff x="8930570" y="4177778"/>
            <a:chExt cx="8979546" cy="8888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30570" y="4177778"/>
              <a:ext cx="8979546" cy="8888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78008" y="7851537"/>
            <a:ext cx="6341040" cy="313542"/>
            <a:chOff x="7678008" y="7851537"/>
            <a:chExt cx="6341040" cy="31354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78008" y="7851537"/>
              <a:ext cx="6341040" cy="3135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930570" y="6302331"/>
            <a:ext cx="5621811" cy="491320"/>
            <a:chOff x="8930570" y="6302331"/>
            <a:chExt cx="5621811" cy="49132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30570" y="6302331"/>
              <a:ext cx="5621811" cy="49132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9707" y="2427307"/>
            <a:ext cx="6399390" cy="13698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9D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4307" y="766807"/>
            <a:ext cx="2027329" cy="493714"/>
            <a:chOff x="164307" y="766807"/>
            <a:chExt cx="2027329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64307" y="766807"/>
              <a:ext cx="2027329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3570" y="3216396"/>
            <a:ext cx="16218575" cy="6841761"/>
            <a:chOff x="1033570" y="3216396"/>
            <a:chExt cx="16218575" cy="68417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3570" y="3216396"/>
              <a:ext cx="16218575" cy="68417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4828" y="3911111"/>
            <a:ext cx="6622791" cy="317460"/>
            <a:chOff x="1424828" y="3911111"/>
            <a:chExt cx="6622791" cy="3174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4828" y="3911111"/>
              <a:ext cx="6622791" cy="3174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88320" y="7843626"/>
            <a:ext cx="5148418" cy="317460"/>
            <a:chOff x="1488320" y="7843626"/>
            <a:chExt cx="5148418" cy="31746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8320" y="7843626"/>
              <a:ext cx="5148418" cy="31746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0530" y="332211"/>
            <a:ext cx="5269777" cy="303092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9231" y="2438907"/>
            <a:ext cx="7587371" cy="7893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2023-11-30T23:22:20Z</dcterms:created>
  <dcterms:modified xsi:type="dcterms:W3CDTF">2023-11-30T23:22:20Z</dcterms:modified>
</cp:coreProperties>
</file>