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ora" charset="-52"/>
      <p:regular r:id="rId9"/>
      <p:bold r:id="rId10"/>
      <p:italic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  <p:embeddedFont>
      <p:font typeface="Old Standard TT" charset="-52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e337cd8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e337cd8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e337cd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e337cd8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5e337cd8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5e337cd8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5e337cd8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5e337cd8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e337cd8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e337cd8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Enzo/FinanceBot/blob/master/requirement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quickchart.i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76775" y="1434203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</a:t>
            </a:r>
            <a:endParaRPr b="1" dirty="0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77575" y="4069351"/>
            <a:ext cx="82221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Проект по теме “WEB-Навыкбот”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Цакоев Георгий и Цопанов Энцо,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2 курс Яндекс Лицея, 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Центр цифрового образования IT-cube, Владикавказ.</a:t>
            </a:r>
            <a:endParaRPr sz="136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9" name="Google Shape;69;p13" descr="a pixel art drawing of a bunch of money laying on a table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75" y="898150"/>
            <a:ext cx="3972150" cy="3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90525" y="2673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Вступление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390525" y="1445400"/>
            <a:ext cx="41130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 современном мире среднестатистическому человеку важно следить за своими расходами и бюджетом. Однако многим бывает сложно уследить за всеми тратами денег, из-за чего возникают не самые приятные происшествия. Для таких людей и создан наш бот.</a:t>
            </a:r>
            <a:endParaRPr sz="1600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endParaRPr sz="129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4" descr="a blue and white penguin is laying on a pile of money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00" y="1200975"/>
            <a:ext cx="3316550" cy="3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390525" y="3739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Описание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390525" y="1369300"/>
            <a:ext cx="41055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5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представляет собой бота-помощника для расчёта финансов пользователя. Он включает в себя множество навыков для контроля пользователем своего баланса, в том числе и по отдельным категориям, и для просмотра интересной статистики затрат. Наш бот будет полезен для студентов, фрилансеров или учета семейного бюджета.</a:t>
            </a:r>
            <a:endParaRPr sz="2850" b="1">
              <a:solidFill>
                <a:srgbClr val="151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 descr="dollar note saving investment money exchange business flat design icon. (источник: Getty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75" y="1208600"/>
            <a:ext cx="3127572" cy="31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337275" y="296675"/>
            <a:ext cx="82221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Функционал 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390525" y="1582300"/>
            <a:ext cx="5611800" cy="31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Установка бюджета, его пополнение и вычитание из него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Создание лимитов (без и с категориями) на периоды (день, неделя, месяц, год) и вычитание их них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профиля пользователя с основной информацией и просмотр статистики с графиком с более подробной информацией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Удаление лимитов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инструкции о боте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6" descr="a yellow cartoon character is sitting at a desk in front of a computer monitor .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25" y="1376075"/>
            <a:ext cx="2602550" cy="2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360400" y="2830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Критерии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413125" y="1313071"/>
            <a:ext cx="82221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На </a:t>
            </a:r>
            <a:r>
              <a:rPr lang="ru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GitHub</a:t>
            </a: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имеется requirements.txt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Для сохранения данных в БД используются ORM модели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Бот умеет обрабатывать команды и сообщения пользователя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Присутствует загрузка изображения (аватарка пользователя) в его профиль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 качестве API для построения круговой диаграммы выступает веб-инструмент </a:t>
            </a:r>
            <a:r>
              <a:rPr lang="ru" b="1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QuickChart.io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Все данные, лимиты и траты пользователя хранятся в базе данных</a:t>
            </a:r>
            <a:endParaRPr>
              <a:solidFill>
                <a:srgbClr val="F8FA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955025" y="16898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Спасибо за внимание!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02250" y="5196225"/>
            <a:ext cx="8222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Экран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Lora</vt:lpstr>
      <vt:lpstr>Roboto</vt:lpstr>
      <vt:lpstr>Old Standard TT</vt:lpstr>
      <vt:lpstr>Material</vt:lpstr>
      <vt:lpstr>FinanceBot </vt:lpstr>
      <vt:lpstr>Вступление</vt:lpstr>
      <vt:lpstr>Описание</vt:lpstr>
      <vt:lpstr>Функционал </vt:lpstr>
      <vt:lpstr>Критерии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FinanceBot </dc:title>
  <cp:lastModifiedBy>Ruha</cp:lastModifiedBy>
  <cp:revision>1</cp:revision>
  <dcterms:modified xsi:type="dcterms:W3CDTF">2025-05-14T13:00:11Z</dcterms:modified>
</cp:coreProperties>
</file>