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Lora"/>
      <p:regular r:id="rId16"/>
      <p:bold r:id="rId17"/>
      <p:italic r:id="rId18"/>
      <p:boldItalic r:id="rId19"/>
    </p:embeddedFont>
    <p:embeddedFont>
      <p:font typeface="Old Standard TT"/>
      <p:regular r:id="rId20"/>
      <p:bold r:id="rId21"/>
      <p: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regular.fntdata"/><Relationship Id="rId11" Type="http://schemas.openxmlformats.org/officeDocument/2006/relationships/slide" Target="slides/slide6.xml"/><Relationship Id="rId22" Type="http://schemas.openxmlformats.org/officeDocument/2006/relationships/font" Target="fonts/OldStandardTT-italic.fntdata"/><Relationship Id="rId10" Type="http://schemas.openxmlformats.org/officeDocument/2006/relationships/slide" Target="slides/slide5.xml"/><Relationship Id="rId21" Type="http://schemas.openxmlformats.org/officeDocument/2006/relationships/font" Target="fonts/OldStandardTT-bold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Lora-bold.fntdata"/><Relationship Id="rId16" Type="http://schemas.openxmlformats.org/officeDocument/2006/relationships/font" Target="fonts/Lor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ora-boldItalic.fntdata"/><Relationship Id="rId6" Type="http://schemas.openxmlformats.org/officeDocument/2006/relationships/slide" Target="slides/slide1.xml"/><Relationship Id="rId18" Type="http://schemas.openxmlformats.org/officeDocument/2006/relationships/font" Target="fonts/Lor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5e337cd8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35e337cd8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35e337cd8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35e337cd8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35e337cd8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35e337cd8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35e337cd8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35e337cd8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35e337cd88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35e337cd88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GTEnzo/FinanceBot/blob/master/requirements.txt" TargetMode="External"/><Relationship Id="rId4" Type="http://schemas.openxmlformats.org/officeDocument/2006/relationships/hyperlink" Target="http://quickchart.io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A80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34482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151B23"/>
                </a:solidFill>
                <a:latin typeface="Lora"/>
                <a:ea typeface="Lora"/>
                <a:cs typeface="Lora"/>
                <a:sym typeface="Lora"/>
              </a:rPr>
              <a:t>FinanceBot </a:t>
            </a:r>
            <a:endParaRPr b="1">
              <a:solidFill>
                <a:srgbClr val="151B23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277575" y="4069351"/>
            <a:ext cx="82221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ru" sz="1003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Проект по теме “WEB-Навыкбот”</a:t>
            </a:r>
            <a:endParaRPr sz="1003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lang="ru" sz="1003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Цакоев Георгий и Цопанов Энцо,</a:t>
            </a:r>
            <a:endParaRPr sz="1003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lang="ru" sz="1003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2 курс Яндекс Лицея, </a:t>
            </a:r>
            <a:endParaRPr sz="1003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lang="ru" sz="1003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Центр цифрового образования IT-cube, Владикавказ.</a:t>
            </a:r>
            <a:endParaRPr sz="136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descr="a pixel art drawing of a bunch of money laying on a table (источник: Tenor)"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0475" y="898150"/>
            <a:ext cx="3972150" cy="334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A80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ctrTitle"/>
          </p:nvPr>
        </p:nvSpPr>
        <p:spPr>
          <a:xfrm>
            <a:off x="390525" y="2673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151B23"/>
                </a:solidFill>
                <a:latin typeface="Lora"/>
                <a:ea typeface="Lora"/>
                <a:cs typeface="Lora"/>
                <a:sym typeface="Lora"/>
              </a:rPr>
              <a:t>Вступление</a:t>
            </a:r>
            <a:endParaRPr b="1">
              <a:solidFill>
                <a:srgbClr val="151B23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5" name="Google Shape;75;p14"/>
          <p:cNvSpPr txBox="1"/>
          <p:nvPr>
            <p:ph idx="1" type="subTitle"/>
          </p:nvPr>
        </p:nvSpPr>
        <p:spPr>
          <a:xfrm>
            <a:off x="390525" y="1445400"/>
            <a:ext cx="4113000" cy="29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151B23"/>
                </a:solidFill>
                <a:latin typeface="Lora"/>
                <a:ea typeface="Lora"/>
                <a:cs typeface="Lora"/>
                <a:sym typeface="Lora"/>
              </a:rPr>
              <a:t>В современном мире среднестатистическому человеку важно следить за своими расходами и бюджетом. Однако многим бывает сложно уследить за всеми тратами денег, из-за чего возникают не самые приятные происшествия. Для таких людей и создан наш бот.</a:t>
            </a:r>
            <a:endParaRPr sz="1600">
              <a:solidFill>
                <a:srgbClr val="151B23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t/>
            </a:r>
            <a:endParaRPr sz="129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descr="a blue and white penguin is laying on a pile of money (источник: Tenor)"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2800" y="1200975"/>
            <a:ext cx="3316550" cy="331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A80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ctrTitle"/>
          </p:nvPr>
        </p:nvSpPr>
        <p:spPr>
          <a:xfrm>
            <a:off x="390525" y="37390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151B23"/>
                </a:solidFill>
                <a:latin typeface="Lora"/>
                <a:ea typeface="Lora"/>
                <a:cs typeface="Lora"/>
                <a:sym typeface="Lora"/>
              </a:rPr>
              <a:t>Описание</a:t>
            </a:r>
            <a:endParaRPr b="1">
              <a:solidFill>
                <a:srgbClr val="151B23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2" name="Google Shape;82;p15"/>
          <p:cNvSpPr txBox="1"/>
          <p:nvPr>
            <p:ph idx="1" type="subTitle"/>
          </p:nvPr>
        </p:nvSpPr>
        <p:spPr>
          <a:xfrm>
            <a:off x="390525" y="1369300"/>
            <a:ext cx="4105500" cy="32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850">
                <a:solidFill>
                  <a:srgbClr val="151B23"/>
                </a:solidFill>
                <a:latin typeface="Lora"/>
                <a:ea typeface="Lora"/>
                <a:cs typeface="Lora"/>
                <a:sym typeface="Lora"/>
              </a:rPr>
              <a:t>FinanceBot представляет собой бота-помощника для расчёта финансов пользователя. Он включает в себя множество навыков для контроля пользователем своего баланса, в том числе и по отдельным категориям, и для просмотра интересной статистики затрат. Наш бот будет полезен для студентов, фрилансеров или учета семейного бюджета.</a:t>
            </a:r>
            <a:endParaRPr b="1" sz="2850">
              <a:solidFill>
                <a:srgbClr val="151B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ollar note saving investment money exchange business flat design icon. (источник: Getty Images)"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8175" y="1208600"/>
            <a:ext cx="3127572" cy="3127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A80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ctrTitle"/>
          </p:nvPr>
        </p:nvSpPr>
        <p:spPr>
          <a:xfrm>
            <a:off x="337275" y="296675"/>
            <a:ext cx="8222100" cy="92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Функционал </a:t>
            </a:r>
            <a:endParaRPr b="1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9" name="Google Shape;89;p16"/>
          <p:cNvSpPr txBox="1"/>
          <p:nvPr>
            <p:ph idx="1" type="subTitle"/>
          </p:nvPr>
        </p:nvSpPr>
        <p:spPr>
          <a:xfrm>
            <a:off x="390525" y="1582300"/>
            <a:ext cx="5611800" cy="31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ora"/>
              <a:buAutoNum type="arabicPeriod"/>
            </a:pPr>
            <a:r>
              <a:rPr lang="ru" sz="14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Установка бюджета, его пополнение и вычитание из него расходов</a:t>
            </a:r>
            <a:endParaRPr sz="14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ora"/>
              <a:buAutoNum type="arabicPeriod"/>
            </a:pPr>
            <a:r>
              <a:rPr lang="ru" sz="14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Создание лимитов (без и с категориями) на периоды (день, неделя, месяц, год) и вычитание их них расходов</a:t>
            </a:r>
            <a:endParaRPr sz="14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ora"/>
              <a:buAutoNum type="arabicPeriod"/>
            </a:pPr>
            <a:r>
              <a:rPr lang="ru" sz="14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Просмотр профиля пользователя с основной информацией и просмотр статистики с графиком с более подробной информацией</a:t>
            </a:r>
            <a:endParaRPr sz="14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ora"/>
              <a:buAutoNum type="arabicPeriod"/>
            </a:pPr>
            <a:r>
              <a:rPr lang="ru" sz="14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Удаление лимитов</a:t>
            </a:r>
            <a:endParaRPr sz="14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ora"/>
              <a:buAutoNum type="arabicPeriod"/>
            </a:pPr>
            <a:r>
              <a:rPr lang="ru" sz="14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Просмотр инструкции о боте</a:t>
            </a:r>
            <a:endParaRPr sz="14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a yellow cartoon character is sitting at a desk in front of a computer monitor . (источник: Tenor)"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4725" y="1376075"/>
            <a:ext cx="2602550" cy="260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A80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ctrTitle"/>
          </p:nvPr>
        </p:nvSpPr>
        <p:spPr>
          <a:xfrm>
            <a:off x="360400" y="28300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Критерии</a:t>
            </a:r>
            <a:endParaRPr b="1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6" name="Google Shape;96;p17"/>
          <p:cNvSpPr txBox="1"/>
          <p:nvPr>
            <p:ph idx="1" type="subTitle"/>
          </p:nvPr>
        </p:nvSpPr>
        <p:spPr>
          <a:xfrm>
            <a:off x="413125" y="1313071"/>
            <a:ext cx="82221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ora"/>
              <a:buChar char="●"/>
            </a:pPr>
            <a:r>
              <a:rPr lang="ru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На </a:t>
            </a:r>
            <a:r>
              <a:rPr lang="ru" u="sng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</a:t>
            </a:r>
            <a:r>
              <a:rPr lang="ru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имеется requirements.txt</a:t>
            </a:r>
            <a:endParaRPr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ora"/>
              <a:buChar char="●"/>
            </a:pPr>
            <a:r>
              <a:rPr lang="ru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Для сохранения данных в БД используются ORM модели</a:t>
            </a:r>
            <a:endParaRPr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ora"/>
              <a:buChar char="●"/>
            </a:pPr>
            <a:r>
              <a:rPr lang="ru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Бот умеет обрабатывать команды и сообщения пользователя</a:t>
            </a:r>
            <a:endParaRPr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ora"/>
              <a:buChar char="●"/>
            </a:pPr>
            <a:r>
              <a:rPr lang="ru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Присутствует загрузка изображения (аватарка пользователя) в его профиль</a:t>
            </a:r>
            <a:endParaRPr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ora"/>
              <a:buChar char="●"/>
            </a:pPr>
            <a:r>
              <a:rPr lang="ru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В качестве API для построения круговой диаграммы выступает веб-инструмент </a:t>
            </a:r>
            <a:r>
              <a:rPr b="1" lang="ru" u="sng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QuickChart.io</a:t>
            </a:r>
            <a:endParaRPr b="1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ora"/>
              <a:buChar char="●"/>
            </a:pPr>
            <a:r>
              <a:rPr lang="ru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Все данные, лимиты и траты пользователя хранятся в базе данных</a:t>
            </a:r>
            <a:endParaRPr>
              <a:solidFill>
                <a:srgbClr val="F8FAFF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A80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ctrTitle"/>
          </p:nvPr>
        </p:nvSpPr>
        <p:spPr>
          <a:xfrm>
            <a:off x="955025" y="168980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Спасибо за внимание!</a:t>
            </a:r>
            <a:endParaRPr b="1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2" name="Google Shape;102;p18"/>
          <p:cNvSpPr txBox="1"/>
          <p:nvPr>
            <p:ph idx="1" type="subTitle"/>
          </p:nvPr>
        </p:nvSpPr>
        <p:spPr>
          <a:xfrm>
            <a:off x="202250" y="5196225"/>
            <a:ext cx="82221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