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ora" panose="020B0604020202020204" charset="-52"/>
      <p:regular r:id="rId9"/>
      <p:bold r:id="rId10"/>
      <p:italic r:id="rId11"/>
      <p:boldItalic r:id="rId12"/>
    </p:embeddedFont>
    <p:embeddedFont>
      <p:font typeface="Old Standard TT" panose="020B0604020202020204" charset="-52"/>
      <p:regular r:id="rId13"/>
      <p:bold r:id="rId14"/>
      <p: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5e337cd8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5e337cd8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5e337cd8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5e337cd8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5e337cd8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5e337cd8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5e337cd8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5e337cd8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5e337cd88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5e337cd88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TEnzo/FinanceBot/blob/master/requirements.t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quickchart.i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A80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76775" y="1434203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151B23"/>
                </a:solidFill>
                <a:latin typeface="Lora"/>
                <a:ea typeface="Lora"/>
                <a:cs typeface="Lora"/>
                <a:sym typeface="Lora"/>
              </a:rPr>
              <a:t>FinanceBot </a:t>
            </a:r>
            <a:endParaRPr b="1" dirty="0">
              <a:solidFill>
                <a:srgbClr val="151B2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277575" y="4069351"/>
            <a:ext cx="82221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1003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Проект по теме “WEB-Навыкбот”</a:t>
            </a:r>
            <a:endParaRPr sz="1003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ru" sz="1003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Цакоев Георгий и Цопанов Энцо,</a:t>
            </a:r>
            <a:endParaRPr sz="1003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ru" sz="1003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2 курс Яндекс Лицея, </a:t>
            </a:r>
            <a:endParaRPr sz="1003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ru" sz="1003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Центр цифрового образования IT-cube, Владикавказ.</a:t>
            </a:r>
            <a:endParaRPr sz="136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9" name="Google Shape;69;p13" descr="a pixel art drawing of a bunch of money laying on a table (источник: Tenor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228" y="834355"/>
            <a:ext cx="3972150" cy="33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A80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390525" y="2673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151B23"/>
                </a:solidFill>
                <a:latin typeface="Lora"/>
                <a:ea typeface="Lora"/>
                <a:cs typeface="Lora"/>
                <a:sym typeface="Lora"/>
              </a:rPr>
              <a:t>Вступление</a:t>
            </a:r>
            <a:endParaRPr b="1">
              <a:solidFill>
                <a:srgbClr val="151B2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390525" y="1445400"/>
            <a:ext cx="41130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51B23"/>
                </a:solidFill>
                <a:latin typeface="Lora"/>
                <a:ea typeface="Lora"/>
                <a:cs typeface="Lora"/>
                <a:sym typeface="Lora"/>
              </a:rPr>
              <a:t>В современном мире среднестатистическому человеку важно следить за своими расходами и бюджетом. Однако многим бывает сложно уследить за всеми тратами денег, из-за чего возникают не самые приятные происшествия. Для таких людей и создан наш бот.</a:t>
            </a:r>
            <a:endParaRPr sz="1600">
              <a:solidFill>
                <a:srgbClr val="151B23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endParaRPr sz="129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6" name="Google Shape;76;p14" descr="a blue and white penguin is laying on a pile of money (источник: Tenor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800" y="1200975"/>
            <a:ext cx="3316550" cy="3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A80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390525" y="37390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151B23"/>
                </a:solidFill>
                <a:latin typeface="Lora"/>
                <a:ea typeface="Lora"/>
                <a:cs typeface="Lora"/>
                <a:sym typeface="Lora"/>
              </a:rPr>
              <a:t>Описание</a:t>
            </a:r>
            <a:endParaRPr b="1">
              <a:solidFill>
                <a:srgbClr val="151B2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390525" y="1369300"/>
            <a:ext cx="4105500" cy="3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850">
                <a:solidFill>
                  <a:srgbClr val="151B23"/>
                </a:solidFill>
                <a:latin typeface="Lora"/>
                <a:ea typeface="Lora"/>
                <a:cs typeface="Lora"/>
                <a:sym typeface="Lora"/>
              </a:rPr>
              <a:t>FinanceBot представляет собой бота-помощника для расчёта финансов пользователя. Он включает в себя множество навыков для контроля пользователем своего баланса, в том числе и по отдельным категориям, и для просмотра интересной статистики затрат. Наш бот будет полезен для студентов, фрилансеров или учета семейного бюджета.</a:t>
            </a:r>
            <a:endParaRPr sz="2850" b="1">
              <a:solidFill>
                <a:srgbClr val="151B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5" descr="dollar note saving investment money exchange business flat design icon. (источник: Getty Images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175" y="1208600"/>
            <a:ext cx="3127572" cy="3127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A8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ctrTitle"/>
          </p:nvPr>
        </p:nvSpPr>
        <p:spPr>
          <a:xfrm>
            <a:off x="337275" y="296675"/>
            <a:ext cx="8222100" cy="9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Функционал </a:t>
            </a:r>
            <a:endParaRPr b="1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390525" y="1582300"/>
            <a:ext cx="5611800" cy="31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AutoNum type="arabicPeriod"/>
            </a:pPr>
            <a:r>
              <a:rPr lang="ru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Установка бюджета, его пополнение и вычитание из него расходов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AutoNum type="arabicPeriod"/>
            </a:pPr>
            <a:r>
              <a:rPr lang="ru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Создание лимитов (без и с категориями) на периоды (день, неделя, месяц, год) и вычитание их них расходов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AutoNum type="arabicPeriod"/>
            </a:pPr>
            <a:r>
              <a:rPr lang="ru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Просмотр профиля пользователя с основной информацией и просмотр статистики с графиком с более подробной информацией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AutoNum type="arabicPeriod"/>
            </a:pPr>
            <a:r>
              <a:rPr lang="ru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Удаление лимитов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AutoNum type="arabicPeriod"/>
            </a:pPr>
            <a:r>
              <a:rPr lang="ru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Просмотр инструкции о боте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" name="Google Shape;90;p16" descr="a yellow cartoon character is sitting at a desk in front of a computer monitor . (источник: Tenor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725" y="1376075"/>
            <a:ext cx="2602550" cy="26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A80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ctrTitle"/>
          </p:nvPr>
        </p:nvSpPr>
        <p:spPr>
          <a:xfrm>
            <a:off x="360400" y="28300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Критерии</a:t>
            </a:r>
            <a:endParaRPr b="1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1"/>
          </p:nvPr>
        </p:nvSpPr>
        <p:spPr>
          <a:xfrm>
            <a:off x="413125" y="1313071"/>
            <a:ext cx="82221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●"/>
            </a:pPr>
            <a:r>
              <a:rPr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На </a:t>
            </a:r>
            <a:r>
              <a:rPr lang="ru" u="sng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имеется requirements.txt</a:t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●"/>
            </a:pPr>
            <a:r>
              <a:rPr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Для сохранения данных в БД используются ORM модели</a:t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●"/>
            </a:pPr>
            <a:r>
              <a:rPr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Бот умеет обрабатывать команды и сообщения пользователя</a:t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●"/>
            </a:pPr>
            <a:r>
              <a:rPr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Присутствует загрузка изображения (аватарка пользователя) в его профиль</a:t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●"/>
            </a:pPr>
            <a:r>
              <a:rPr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В качестве API для построения круговой диаграммы выступает веб-инструмент </a:t>
            </a:r>
            <a:r>
              <a:rPr lang="ru" b="1" u="sng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QuickChart.io</a:t>
            </a:r>
            <a:endParaRPr b="1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●"/>
            </a:pPr>
            <a:r>
              <a:rPr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Все данные, лимиты и траты пользователя хранятся в базе данных</a:t>
            </a:r>
            <a:endParaRPr>
              <a:solidFill>
                <a:srgbClr val="F8FA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A8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955025" y="168980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Спасибо за внимание!</a:t>
            </a:r>
            <a:endParaRPr b="1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202250" y="5196225"/>
            <a:ext cx="82221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Экран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Roboto</vt:lpstr>
      <vt:lpstr>Old Standard TT</vt:lpstr>
      <vt:lpstr>Lora</vt:lpstr>
      <vt:lpstr>Arial</vt:lpstr>
      <vt:lpstr>Material</vt:lpstr>
      <vt:lpstr>FinanceBot </vt:lpstr>
      <vt:lpstr>Вступление</vt:lpstr>
      <vt:lpstr>Описание</vt:lpstr>
      <vt:lpstr>Функционал </vt:lpstr>
      <vt:lpstr>Критерии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FinanceBot </dc:title>
  <cp:lastModifiedBy>student yandex</cp:lastModifiedBy>
  <cp:revision>2</cp:revision>
  <dcterms:modified xsi:type="dcterms:W3CDTF">2025-05-14T14:17:27Z</dcterms:modified>
</cp:coreProperties>
</file>