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ra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86fc7a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f86fc7a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f86fc7a6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f86fc7a6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f86fc7a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f86fc7a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86fc7a6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86fc7a6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86fc7a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86fc7a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86fc7a6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86fc7a6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3550" y="300750"/>
            <a:ext cx="9051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Old Standard TT"/>
                <a:ea typeface="Old Standard TT"/>
                <a:cs typeface="Old Standard TT"/>
                <a:sym typeface="Old Standard TT"/>
              </a:rPr>
              <a:t>Проект по PyGame </a:t>
            </a:r>
            <a:endParaRPr sz="4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Old Standard TT"/>
                <a:ea typeface="Old Standard TT"/>
                <a:cs typeface="Old Standard TT"/>
                <a:sym typeface="Old Standard TT"/>
              </a:rPr>
              <a:t>“Flappy Bird</a:t>
            </a:r>
            <a:r>
              <a:rPr lang="ru" sz="4800">
                <a:latin typeface="Lora"/>
                <a:ea typeface="Lora"/>
                <a:cs typeface="Lora"/>
                <a:sym typeface="Lora"/>
              </a:rPr>
              <a:t>”</a:t>
            </a:r>
            <a:endParaRPr sz="48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9200" y="4189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9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Цакоев Георгий и Цопанов Энцо,</a:t>
            </a:r>
            <a:endParaRPr sz="129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9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 курс Яндекс Лицея, </a:t>
            </a:r>
            <a:endParaRPr sz="129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29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Центр цифрового образования IT-cube, Владикавказ.</a:t>
            </a:r>
            <a:endParaRPr sz="129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17500"/>
            <a:ext cx="1387800" cy="12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656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Old Standard TT"/>
                <a:ea typeface="Old Standard TT"/>
                <a:cs typeface="Old Standard TT"/>
                <a:sym typeface="Old Standard TT"/>
              </a:rPr>
              <a:t>История</a:t>
            </a:r>
            <a:r>
              <a:rPr lang="ru" sz="282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82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56200"/>
            <a:ext cx="47112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Flappy Bird — браузерная игра, в которой игроки управляют маленькой птицей, нажимая на экран, чтобы она «хлопала» и летала</a:t>
            </a:r>
            <a:r>
              <a:rPr lang="ru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Изначально игра была выпущена для устройств на базе iOS и Android, но в 2014 году разработчик удалил её из магазинов приложений из-за затягивающего характера.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Однако в неё всё ещё можно</a:t>
            </a:r>
            <a:r>
              <a:rPr b="1"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поиграть онлайн, например, на сайте flappybird.gg.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475" y="1641498"/>
            <a:ext cx="2517425" cy="15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19400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5875"/>
            <a:ext cx="85206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ld Standard TT"/>
                <a:ea typeface="Old Standard TT"/>
                <a:cs typeface="Old Standard TT"/>
                <a:sym typeface="Old Standard TT"/>
              </a:rPr>
              <a:t>Геймплей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1125" y="1245225"/>
            <a:ext cx="45417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93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3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Игрок управляет птичкой, которая автоматически падает под воздействием гравитации.</a:t>
            </a:r>
            <a:endParaRPr sz="1803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593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3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того, чтобы птичка взлетела, игрок должен нажимать на клавишу (пробел или мышка).</a:t>
            </a:r>
            <a:endParaRPr sz="1803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593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ld Standard TT"/>
              <a:buChar char="●"/>
            </a:pPr>
            <a:r>
              <a:rPr lang="ru" sz="1803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Задача игрока: пролететь как можно дальше, избегая столкновений с трубами, которые появляются на экране.</a:t>
            </a:r>
            <a:endParaRPr sz="1803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59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ru" sz="1803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Игрок зарабатывает очки за каждую трубу, которую он успешно пролетает.</a:t>
            </a:r>
            <a:endParaRPr sz="1803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59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ld Standard TT"/>
              <a:buChar char="●"/>
            </a:pPr>
            <a:r>
              <a:rPr lang="ru" sz="1803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Рекорды могут сохраняться, позволяя игрокам соревноваться друг с другом.</a:t>
            </a:r>
            <a:endParaRPr sz="1803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875" y="760550"/>
            <a:ext cx="2722875" cy="38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7250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8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ld Standard TT"/>
                <a:ea typeface="Old Standard TT"/>
                <a:cs typeface="Old Standard TT"/>
                <a:sym typeface="Old Standard TT"/>
              </a:rPr>
              <a:t>Главное меню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60325"/>
            <a:ext cx="868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Игра имеет главное меню, с помощью которого можно запустить игровой процесс, смотреть лидеров по очкам и изменять настройки.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игре доступны настройки, позволяющие игрокам изменять уровень громкости звуков и выбирать фоны для игры, что добавляет элемент персонализации.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ld Standard TT"/>
              <a:buChar char="●"/>
            </a:pPr>
            <a:r>
              <a:rPr lang="ru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Результаты игроков хранятся с CSV формате и выводятся при нажатии на кнопку “Records”.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4561"/>
          <a:stretch/>
        </p:blipFill>
        <p:spPr>
          <a:xfrm>
            <a:off x="3559675" y="3006200"/>
            <a:ext cx="1508200" cy="20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325" y="3006588"/>
            <a:ext cx="1508200" cy="20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4800" y="3003800"/>
            <a:ext cx="1508200" cy="2015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650775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1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Old Standard TT"/>
                <a:ea typeface="Old Standard TT"/>
                <a:cs typeface="Old Standard TT"/>
                <a:sym typeface="Old Standard TT"/>
              </a:rPr>
              <a:t>Критерии</a:t>
            </a:r>
            <a:endParaRPr b="1" sz="282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Наша игра имеет Стартовое и Финальное окно.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Идет </a:t>
            </a: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подсчет</a:t>
            </a: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очков, которые в дальнейшем записываются в CSV таблицу.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игре есть множество спрайтов (спрайт птички, труб, земли).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Также присутствует анимация птички, с помощью которой происходит </a:t>
            </a: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эффект</a:t>
            </a: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полёта.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игре реализованы столкновения между птичкой, трубами и землёй. 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ru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Игра становится сложнее с каждой пройденной трубой.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668850"/>
            <a:ext cx="1390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820">
                <a:latin typeface="Old Standard TT"/>
                <a:ea typeface="Old Standard TT"/>
                <a:cs typeface="Old Standard TT"/>
                <a:sym typeface="Old Standard TT"/>
              </a:rPr>
              <a:t>Технологии</a:t>
            </a:r>
            <a:endParaRPr b="1" sz="282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Проект выполнен на языке программирования Python, где графическим фреймворком является PyGame.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2275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hon-logo.png - Wikimedia Commons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000" y="2571751"/>
            <a:ext cx="1525506" cy="1671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MS 423 - Class 6"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050" y="2931138"/>
            <a:ext cx="32194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9F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000">
                <a:latin typeface="Old Standard TT"/>
                <a:ea typeface="Old Standard TT"/>
                <a:cs typeface="Old Standard TT"/>
                <a:sym typeface="Old Standard TT"/>
              </a:rPr>
              <a:t>Спасибо за внимание!</a:t>
            </a:r>
            <a:endParaRPr b="1" sz="5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2275"/>
            <a:ext cx="1387800" cy="13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200" y="3755700"/>
            <a:ext cx="1387800" cy="1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