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6" r:id="rId7"/>
    <p:sldId id="258" r:id="rId8"/>
    <p:sldId id="291" r:id="rId9"/>
    <p:sldId id="292" r:id="rId10"/>
    <p:sldId id="293" r:id="rId11"/>
    <p:sldId id="297" r:id="rId12"/>
    <p:sldId id="262" r:id="rId13"/>
    <p:sldId id="263" r:id="rId14"/>
    <p:sldId id="294" r:id="rId15"/>
    <p:sldId id="278" r:id="rId16"/>
    <p:sldId id="295" r:id="rId17"/>
    <p:sldId id="296" r:id="rId18"/>
    <p:sldId id="28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5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-782" y="-365"/>
      </p:cViewPr>
      <p:guideLst>
        <p:guide orient="horz" pos="792"/>
        <p:guide orient="horz" pos="960"/>
        <p:guide pos="3144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186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134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72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72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72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72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08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17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306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663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8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8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8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8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419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11.svg"/><Relationship Id="rId5" Type="http://schemas.openxmlformats.org/officeDocument/2006/relationships/image" Target="../media/image13.png"/><Relationship Id="rId4" Type="http://schemas.openxmlformats.org/officeDocument/2006/relationships/image" Target="../media/image22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3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4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11.svg"/><Relationship Id="rId5" Type="http://schemas.openxmlformats.org/officeDocument/2006/relationships/image" Target="../media/image13.png"/><Relationship Id="rId4" Type="http://schemas.openxmlformats.org/officeDocument/2006/relationships/image" Target="../media/image22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3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9.svg"/><Relationship Id="rId5" Type="http://schemas.openxmlformats.org/officeDocument/2006/relationships/image" Target="../media/image5.png"/><Relationship Id="rId4" Type="http://schemas.openxmlformats.org/officeDocument/2006/relationships/image" Target="../media/image710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5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3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5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3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9.svg"/><Relationship Id="rId5" Type="http://schemas.openxmlformats.org/officeDocument/2006/relationships/image" Target="../media/image5.png"/><Relationship Id="rId4" Type="http://schemas.openxmlformats.org/officeDocument/2006/relationships/image" Target="../media/image13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2.svg"/><Relationship Id="rId7" Type="http://schemas.openxmlformats.org/officeDocument/2006/relationships/image" Target="../media/image46.sv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7.svg"/><Relationship Id="rId5" Type="http://schemas.openxmlformats.org/officeDocument/2006/relationships/image" Target="../media/image13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7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A85C9D1-624C-8140-B372-73290075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=""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=""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=""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=""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=""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=""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=""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=""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=""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=""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=""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=""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=""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=""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=""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=""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=""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=""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=""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=""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=""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=""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=""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=""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=""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=""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=""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36525"/>
            <a:ext cx="5486400" cy="3373438"/>
          </a:xfrm>
        </p:spPr>
        <p:txBody>
          <a:bodyPr anchor="b">
            <a:no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0759" y="3509964"/>
            <a:ext cx="5486400" cy="66692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9F1898E-3E74-4E43-A202-1A6640227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=""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=""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8378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8955" y="2176055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703" y="268294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=""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18955" y="3437927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9703" y="396310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=""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18955" y="4741533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=""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9703" y="5215831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=""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=""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=""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139"/>
            <a:ext cx="9246624" cy="1493821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074398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072493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3344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88DF45F-9FEA-47BE-AC15-52BE148E18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=""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=""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=""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=""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4621"/>
            <a:ext cx="10515600" cy="14167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FBF4C06-0880-4F64-AC8F-328C5513C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056531B-7079-455E-BCF7-DB094C3312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61F2D70-0FC3-41BD-9F38-7F41F0134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=""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CBECFE1-9F80-4EFE-9699-3A240475E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=""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=""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=""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=""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=""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=""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=""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=""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=""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=""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=""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=""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=""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=""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=""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=""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=""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=""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=""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159" y="100020"/>
            <a:ext cx="7040880" cy="147016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=""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29160" y="1700978"/>
            <a:ext cx="6648286" cy="539812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=""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9160" y="2528668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=""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2921859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=""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9160" y="381797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=""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208584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=""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160" y="514385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=""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9160" y="5543608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=""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=""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=""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25919"/>
            <a:ext cx="9755505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6476"/>
            <a:ext cx="4297679" cy="45339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4579"/>
            <a:ext cx="4297680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245CE27-BF50-45D1-92DF-3CC2CC341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=""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=""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=""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=""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72180"/>
            <a:ext cx="10666097" cy="155682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=""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=""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=""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=""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=""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=""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A21A7A3E-FAE9-412E-9085-C5396DD58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3DC4F1A-B4E3-468C-B5D4-1171E63EFA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=""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=""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=""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=""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=""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=""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=""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=""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=""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>
            <a:extLst>
              <a:ext uri="{FF2B5EF4-FFF2-40B4-BE49-F238E27FC236}">
                <a16:creationId xmlns="" xmlns:a16="http://schemas.microsoft.com/office/drawing/2014/main" id="{AB92D86A-5036-415A-B056-A55CB2E0C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136526"/>
            <a:ext cx="10666095" cy="139876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36526"/>
            <a:ext cx="10742295" cy="142505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=""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7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7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5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5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2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2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2402DAC-DB2C-47BE-AE78-07846291B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=""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=""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=""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93946"/>
            <a:ext cx="10742294" cy="160566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=""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=""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=""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=""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=""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=""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=""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=""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56630BF6-F55A-46EA-AB98-D26668FA2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=""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=""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=""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9700"/>
            <a:ext cx="10058400" cy="140504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6611B7-8FF7-4773-9FAF-EF9DE18D4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=""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36055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=""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36055" y="2524463"/>
            <a:ext cx="2350538" cy="253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=""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436055" y="2821431"/>
            <a:ext cx="2350537" cy="913299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=""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436055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=""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436055" y="4590182"/>
            <a:ext cx="2350537" cy="277847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=""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436055" y="4914997"/>
            <a:ext cx="2350537" cy="875894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31546F0-9E2B-4020-9199-B800E39E333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E2734981-D056-20A1-1627-D3D7F979D1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87882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CB67E892-68CA-2D9B-9868-BA6955D353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87882" y="2524463"/>
            <a:ext cx="2350538" cy="253893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E8E617DC-AB4B-8F29-E7A1-39290CC22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87882" y="2821431"/>
            <a:ext cx="2350537" cy="913299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02DA693B-7AD8-8E99-8283-87912E0C43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87882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0ABF8EE7-49AD-7917-99B1-52B686D29E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87882" y="4590182"/>
            <a:ext cx="2350537" cy="277847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142EA966-42F8-3CA0-8111-35083E14CE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87882" y="4914997"/>
            <a:ext cx="2350537" cy="875894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558F5BD-9752-DB52-E025-9382FC0E87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1076"/>
            <a:ext cx="4187536" cy="6859076"/>
            <a:chOff x="-9867" y="-1076"/>
            <a:chExt cx="4187536" cy="6859076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=""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=""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=""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=""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=""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=""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=""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=""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=""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=""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=""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=""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=""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=""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=""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608" y="7487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49" y="136525"/>
            <a:ext cx="6400799" cy="208787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2" name="Date Placeholder 3">
            <a:extLst>
              <a:ext uri="{FF2B5EF4-FFF2-40B4-BE49-F238E27FC236}">
                <a16:creationId xmlns=""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=""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=""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54BC839-66BF-1CB4-BBC7-B735C811BD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="" xmlns:a16="http://schemas.microsoft.com/office/drawing/2014/main" id="{F5ED01E4-35BF-4165-86B2-E3BDFD91DEE3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B7E6DD28-C71B-4484-973A-D12A277300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AB403917-256D-4254-A12F-F8BD19470C42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EB06A536-5FCB-4761-9EFF-D54BE44B1F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94213EEF-F759-4045-9F53-49C1B4ECED53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788A3CD7-1915-41CF-9FB5-E6FEDCA8F1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3591DEB5-C98C-4EF8-AA57-B8F45C484FF4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6FFCF0CF-3167-4E3E-BD4A-236ACC247EC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AB47A61A-6E4C-49A5-A2E8-2410A107CC2A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FC8CDBA7-BF04-4719-8D66-513A71ECCAFF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79CDC826-71AB-4245-AC5F-8DC9DB2BBCE0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4DE1670F-43B8-4EA8-878C-AC3FF1921E21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4AE780ED-EF51-4AD7-A73F-01E563D0E8B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BE269AE3-65CE-4B86-B8B1-413783695039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C35E0649-74BB-4271-BE7D-1F2ED094753E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6C2D71F3-0A7A-4745-A34F-CE00E95F927C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51BF2AB6-6873-4ED8-98DB-4A9398AF7324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38BEE1DC-3180-496F-B9F2-0541143A9C6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D39D863D-C379-4E72-B276-53F62D7E2B98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9079BA6D-6450-46A6-9874-663ABFE497CE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A4CFFBA8-B565-42FA-9C0D-4FC6525B06C1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98016DB4-3354-4E78-B07E-1D722297B864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CB1EA35-0D05-4F13-871D-0CAB5CECD44A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17F84AF5-3C7F-4D42-92A9-CCA3CDB8EB5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FA8E90CE-90F4-42ED-AAAF-0F139BE4E3D5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C1C105E-FE0D-4A36-AE5B-BBA110F6EE53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FEE07693-1822-40D4-88A4-0F663C787D7E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AD282910-ECE9-4B26-9656-AD1D41D44AC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7C7A453C-4565-4652-9781-F1488009734C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DE479407-B0BB-45F1-A93D-05ED5B41F316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0271515D-B4B7-4502-B24F-DC5480444ED0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DB364732-EC14-4416-964A-13F3D77CDBBD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619347B5-2692-4514-B67B-159C25FA4940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E1746638-BCA2-4B8F-A315-9514E1973CDD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47F56D6B-560F-4123-9E05-11ACF383DF87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2FD3A4D4-C05F-4057-8408-6FF0887E068F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32EAC669-BA43-4F58-9784-4CCDFE4D6F4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73CAE3B4-689F-4EC3-8CC9-EB6D360E3846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8665978C-1CDF-4EF9-9A5C-4C6C0B3BE0F0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97F81447-DAE2-4092-B156-2723E18064A7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AB0C8140-456A-4593-9DC3-5A53E63B0CDF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E1411ED6-803D-4C5A-8E92-8EAC28ACA255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D3F198DF-8521-45A1-8BAE-4FC70FC420A8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AA80212-BA6E-448F-BA91-287462E1D34C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B8EBCCB-B7E3-4837-AA61-44D0A400EC96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9" y="160959"/>
            <a:ext cx="6642735" cy="13421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59" y="2010830"/>
            <a:ext cx="6642735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=""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=""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=""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9"/>
            <a:ext cx="7040880" cy="16519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A46EB74-3A91-4DAA-ACF3-FF090B2F7C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="" xmlns:a16="http://schemas.microsoft.com/office/drawing/2014/main" id="{E1BC9BFE-80C0-4DA9-92DB-070C41E412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="" xmlns:a16="http://schemas.microsoft.com/office/drawing/2014/main" id="{F5ED01E4-35BF-4165-86B2-E3BDFD91D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B7E6DD28-C71B-4484-973A-D12A277300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AB403917-256D-4254-A12F-F8BD19470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EB06A536-5FCB-4761-9EFF-D54BE44B1F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3B73C61F-3D48-4791-8280-D98D2C01E0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94213EEF-F759-4045-9F53-49C1B4ECED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788A3CD7-1915-41CF-9FB5-E6FEDCA8F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3591DEB5-C98C-4EF8-AA57-B8F45C484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6FFCF0CF-3167-4E3E-BD4A-236ACC247E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AB47A61A-6E4C-49A5-A2E8-2410A107CC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FC8CDBA7-BF04-4719-8D66-513A71ECCA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79CDC826-71AB-4245-AC5F-8DC9DB2BBC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4DE1670F-43B8-4EA8-878C-AC3FF1921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4AE780ED-EF51-4AD7-A73F-01E563D0E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BE269AE3-65CE-4B86-B8B1-413783695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C35E0649-74BB-4271-BE7D-1F2ED09475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6C2D71F3-0A7A-4745-A34F-CE00E95F9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51BF2AB6-6873-4ED8-98DB-4A9398AF73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38BEE1DC-3180-496F-B9F2-0541143A9C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D39D863D-C379-4E72-B276-53F62D7E2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9079BA6D-6450-46A6-9874-663ABFE497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A4CFFBA8-B565-42FA-9C0D-4FC6525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98016DB4-3354-4E78-B07E-1D722297B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CB1EA35-0D05-4F13-871D-0CAB5CECD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17F84AF5-3C7F-4D42-92A9-CCA3CDB8E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FA8E90CE-90F4-42ED-AAAF-0F139BE4E3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C1C105E-FE0D-4A36-AE5B-BBA110F6E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FEE07693-1822-40D4-88A4-0F663C787D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AD282910-ECE9-4B26-9656-AD1D41D44A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7C7A453C-4565-4652-9781-F148800973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DE479407-B0BB-45F1-A93D-05ED5B41F3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0271515D-B4B7-4502-B24F-DC5480444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DB364732-EC14-4416-964A-13F3D77CDB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619347B5-2692-4514-B67B-159C25FA49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E1746638-BCA2-4B8F-A315-9514E1973C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47F56D6B-560F-4123-9E05-11ACF383DF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2FD3A4D4-C05F-4057-8408-6FF0887E0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32EAC669-BA43-4F58-9784-4CCDFE4D6F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73CAE3B4-689F-4EC3-8CC9-EB6D360E38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8665978C-1CDF-4EF9-9A5C-4C6C0B3BE0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97F81447-DAE2-4092-B156-2723E18064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AB0C8140-456A-4593-9DC3-5A53E63B0C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E1411ED6-803D-4C5A-8E92-8EAC28ACA2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D3F198DF-8521-45A1-8BAE-4FC70FC42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AA80212-BA6E-448F-BA91-287462E1D3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B8EBCCB-B7E3-4837-AA61-44D0A400E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=""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=""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249186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=""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=""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383793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=""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=""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3747" y="5203301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=""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=""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2486550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=""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=""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383262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=""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=""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=""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962441-913E-484B-806B-8AD5CE6734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=""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=""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=""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=""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=""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=""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=""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=""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=""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=""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=""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=""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=""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=""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=""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=""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=""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=""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900" y="142875"/>
            <a:ext cx="7040880" cy="172836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=""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=""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=""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5924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=""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=""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4900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=""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=""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=""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=""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=""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=""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253" y="192023"/>
            <a:ext cx="6821424" cy="18139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6A6A8D4-352A-4CDF-8E34-3A3E06402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4CDCB077-A12F-4FE0-AD96-924BF98DBB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=""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=""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17B41BF2-DA71-4B06-A2F0-757A5EF70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=""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=""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=""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=""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=""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=""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=""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=""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=""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=""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=""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=""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=""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=""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=""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=""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=""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=""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=""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=""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=""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=""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=""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=""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=""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=""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=""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8277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=""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=""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=""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8277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=""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8277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=""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=""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=""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7795"/>
            <a:ext cx="6800850" cy="195485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DA0B6D-2930-4680-77F4-DB951282E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2206377"/>
            <a:ext cx="6800849" cy="386513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0491DC2-7EDD-588A-A77D-67C9C40E3D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=""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=""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=""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=""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=""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=""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=""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=""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=""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=""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=""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=""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=""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=""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=""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=""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=""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=""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=""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=""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=""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60CB87F-75C1-C51C-3B9A-83E26EABCE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03"/>
            <a:ext cx="9279731" cy="6862303"/>
            <a:chOff x="0" y="-4303"/>
            <a:chExt cx="9279731" cy="6862303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2029040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=""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>
              <a:off x="0" y="4056331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7FF8CD3D-0C64-4277-97B2-200B96EE22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0" y="4069288"/>
              <a:ext cx="2029968" cy="20299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=""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027141" y="-4303"/>
              <a:ext cx="2029968" cy="202996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="" xmlns:a16="http://schemas.microsoft.com/office/drawing/2014/main" id="{C9BCCD2C-CC79-48FF-A486-98ECEAC47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29968" cy="20299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03CEE5D2-51CF-4C1A-9AF9-A5B47F445229}"/>
                </a:ext>
              </a:extLst>
            </p:cNvPr>
            <p:cNvSpPr/>
            <p:nvPr userDrawn="1"/>
          </p:nvSpPr>
          <p:spPr>
            <a:xfrm>
              <a:off x="0" y="6098433"/>
              <a:ext cx="2029968" cy="75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AD276EF4-F1D1-402C-B97B-0FC1233B73CD}"/>
                </a:ext>
              </a:extLst>
            </p:cNvPr>
            <p:cNvSpPr/>
            <p:nvPr userDrawn="1"/>
          </p:nvSpPr>
          <p:spPr>
            <a:xfrm flipH="1">
              <a:off x="0" y="2027186"/>
              <a:ext cx="2032942" cy="20299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="" xmlns:a16="http://schemas.microsoft.com/office/drawing/2014/main" id="{3D46E3B0-0F8F-4E75-AD2A-BF3A1C38F037}"/>
                </a:ext>
              </a:extLst>
            </p:cNvPr>
            <p:cNvGrpSpPr/>
            <p:nvPr userDrawn="1"/>
          </p:nvGrpSpPr>
          <p:grpSpPr>
            <a:xfrm>
              <a:off x="23853" y="2069719"/>
              <a:ext cx="1965960" cy="1965960"/>
              <a:chOff x="5361924" y="7472790"/>
              <a:chExt cx="1828800" cy="18288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="" xmlns:a16="http://schemas.microsoft.com/office/drawing/2014/main" id="{B53A840E-AAAC-4D05-88B2-8B4C8FD1EB81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="" xmlns:a16="http://schemas.microsoft.com/office/drawing/2014/main" id="{EC1BCB15-E86F-40CB-912C-0693B61651B5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="" xmlns:a16="http://schemas.microsoft.com/office/drawing/2014/main" id="{5B5D7ECD-062C-480C-A3E0-D2E37B0077A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="" xmlns:a16="http://schemas.microsoft.com/office/drawing/2014/main" id="{CCCE649A-9FBD-4E7D-921B-CA0C2263A34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="" xmlns:a16="http://schemas.microsoft.com/office/drawing/2014/main" id="{992A05A5-83FF-4AE4-B0EF-FE196433487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="" xmlns:a16="http://schemas.microsoft.com/office/drawing/2014/main" id="{D56D5269-FA99-4E96-A20D-0DE0E3856751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5" name="Group 154">
                            <a:extLst>
                              <a:ext uri="{FF2B5EF4-FFF2-40B4-BE49-F238E27FC236}">
                                <a16:creationId xmlns="" xmlns:a16="http://schemas.microsoft.com/office/drawing/2014/main" id="{87498AF2-DD8D-4309-8328-2E756E3C44E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7" name="Oval 156">
                              <a:extLst>
                                <a:ext uri="{FF2B5EF4-FFF2-40B4-BE49-F238E27FC236}">
                                  <a16:creationId xmlns="" xmlns:a16="http://schemas.microsoft.com/office/drawing/2014/main" id="{ACC35BE0-4D6C-4986-AD7D-BD7C1E25B83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58" name="Oval 157">
                              <a:extLst>
                                <a:ext uri="{FF2B5EF4-FFF2-40B4-BE49-F238E27FC236}">
                                  <a16:creationId xmlns="" xmlns:a16="http://schemas.microsoft.com/office/drawing/2014/main" id="{7B9715F0-8B83-459F-9ABA-77381FF568D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6" name="Oval 155">
                            <a:extLst>
                              <a:ext uri="{FF2B5EF4-FFF2-40B4-BE49-F238E27FC236}">
                                <a16:creationId xmlns="" xmlns:a16="http://schemas.microsoft.com/office/drawing/2014/main" id="{27230BAF-E9FF-4746-8F48-B39560E1B20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4" name="Oval 153">
                          <a:extLst>
                            <a:ext uri="{FF2B5EF4-FFF2-40B4-BE49-F238E27FC236}">
                              <a16:creationId xmlns="" xmlns:a16="http://schemas.microsoft.com/office/drawing/2014/main" id="{1085FE6C-E5E9-494C-8FA8-625B1312B9A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="" xmlns:a16="http://schemas.microsoft.com/office/drawing/2014/main" id="{B8D77279-E4F6-4D92-9B0B-8D62F9FE1E8F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0" name="Oval 149">
                      <a:extLst>
                        <a:ext uri="{FF2B5EF4-FFF2-40B4-BE49-F238E27FC236}">
                          <a16:creationId xmlns="" xmlns:a16="http://schemas.microsoft.com/office/drawing/2014/main" id="{E74AC325-3B12-4159-8AED-4E3E710DAE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48" name="Oval 147">
                    <a:extLst>
                      <a:ext uri="{FF2B5EF4-FFF2-40B4-BE49-F238E27FC236}">
                        <a16:creationId xmlns="" xmlns:a16="http://schemas.microsoft.com/office/drawing/2014/main" id="{EC1B4FD8-2FC5-40DA-8440-4040785508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2" name="Oval 141">
                  <a:extLst>
                    <a:ext uri="{FF2B5EF4-FFF2-40B4-BE49-F238E27FC236}">
                      <a16:creationId xmlns="" xmlns:a16="http://schemas.microsoft.com/office/drawing/2014/main" id="{DDE43C9A-47FE-47FA-B683-4BEFC34DFA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="" xmlns:a16="http://schemas.microsoft.com/office/drawing/2014/main" id="{D323EF77-802B-4532-87E0-12D961E906AE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5845FD57-5942-47C9-B349-B3937BE5A454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="" xmlns:a16="http://schemas.microsoft.com/office/drawing/2014/main" id="{7C426FE0-2810-40DD-934D-F291980CBDE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="" xmlns:a16="http://schemas.microsoft.com/office/drawing/2014/main" id="{97A62AD5-3E4C-4375-A938-C7DC05A7F250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="" xmlns:a16="http://schemas.microsoft.com/office/drawing/2014/main" id="{2264E16F-857A-4567-9C09-01F8BA03FE22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3657794-F7A3-4030-9C54-38517D2C6C61}"/>
                </a:ext>
              </a:extLst>
            </p:cNvPr>
            <p:cNvSpPr/>
            <p:nvPr userDrawn="1"/>
          </p:nvSpPr>
          <p:spPr>
            <a:xfrm>
              <a:off x="0" y="2025665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2033943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202996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6101628" y="4053385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8239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=""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4220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=""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4058754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=""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074136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=""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92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=""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2034619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=""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=""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=""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=""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=""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=""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=""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=""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=""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=""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=""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=""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=""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=""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=""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=""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=""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=""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=""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=""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2537077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4058844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5868264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DE09EA6C-7AC2-47BE-95B8-4D3412867BA5}"/>
                </a:ext>
              </a:extLst>
            </p:cNvPr>
            <p:cNvCxnSpPr>
              <a:cxnSpLocks/>
              <a:stCxn id="38" idx="4"/>
            </p:cNvCxnSpPr>
            <p:nvPr userDrawn="1"/>
          </p:nvCxnSpPr>
          <p:spPr>
            <a:xfrm flipV="1">
              <a:off x="0" y="1991841"/>
              <a:ext cx="5931799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42874"/>
            <a:ext cx="5099392" cy="4914973"/>
          </a:xfrm>
        </p:spPr>
        <p:txBody>
          <a:bodyPr anchor="ctr" anchorCtr="0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=""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=""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=""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F4AB913-E6BC-42AA-956F-BE8B54570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39C870B4-B099-4311-A8C7-2C72CD4D74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0BFE83D-371B-498A-B5E9-3479732886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29866C73-B970-43C4-A474-D1203C4A33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C0C1F8BB-C13B-4B90-91D2-C95CB1363F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66F531E-E93E-4E5C-9674-1B9C610CDF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E3AD939-EB0C-4B1E-9A4E-04D6BE504D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="" xmlns:a16="http://schemas.microsoft.com/office/drawing/2014/main" id="{0C939296-0EC5-4504-B10B-2AA1A2F60A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480" y="192024"/>
            <a:ext cx="9713765" cy="17315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A695B89C-ED4D-97EB-CDA4-74327E70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469641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26F9B84E-B1E9-DB51-2516-1AA4137D0F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54162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12CE71C8-6AD4-74F6-747D-69943D425D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39445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=""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=""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=""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1529D7C-E220-400B-93DB-76E3FF912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=""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=""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=""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=""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=""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=""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=""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=""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=""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=""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=""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=""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=""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=""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=""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=""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=""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=""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72517"/>
            <a:ext cx="8232648" cy="197062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=""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=""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=""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6836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=""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=""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872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=""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=""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=""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136525"/>
            <a:ext cx="6808564" cy="337343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ПОМОЩНИК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 МОНОПОЛИИ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595" y="3509964"/>
            <a:ext cx="6808564" cy="666926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Цопанов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Энцо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| 2 </a:t>
            </a:r>
            <a:r>
              <a:rPr lang="ru-RU" dirty="0" smtClean="0">
                <a:solidFill>
                  <a:schemeClr val="tx1"/>
                </a:solidFill>
              </a:rPr>
              <a:t>курс </a:t>
            </a:r>
            <a:r>
              <a:rPr lang="ru-RU" dirty="0" err="1" smtClean="0">
                <a:solidFill>
                  <a:schemeClr val="tx1"/>
                </a:solidFill>
              </a:rPr>
              <a:t>Яндекс</a:t>
            </a:r>
            <a:r>
              <a:rPr lang="ru-RU" dirty="0" smtClean="0">
                <a:solidFill>
                  <a:schemeClr val="tx1"/>
                </a:solidFill>
              </a:rPr>
              <a:t> Лицея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№1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53" y="192024"/>
            <a:ext cx="6821424" cy="1446995"/>
          </a:xfrm>
        </p:spPr>
        <p:txBody>
          <a:bodyPr/>
          <a:lstStyle/>
          <a:p>
            <a:r>
              <a:rPr lang="ru-RU" dirty="0" smtClean="0"/>
              <a:t>уникальность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ru-RU" dirty="0" smtClean="0"/>
              <a:t>Открытие и сохранение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442"/>
            <a:ext cx="3200400" cy="993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Удобно при продолжительных играх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024" y="1903677"/>
            <a:ext cx="3200400" cy="365760"/>
          </a:xfrm>
        </p:spPr>
        <p:txBody>
          <a:bodyPr/>
          <a:lstStyle/>
          <a:p>
            <a:r>
              <a:rPr lang="ru-RU" dirty="0" smtClean="0"/>
              <a:t>вариативность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9651" y="2341036"/>
            <a:ext cx="3200400" cy="1188720"/>
          </a:xfrm>
        </p:spPr>
        <p:txBody>
          <a:bodyPr/>
          <a:lstStyle/>
          <a:p>
            <a:r>
              <a:rPr lang="ru-RU" dirty="0" smtClean="0"/>
              <a:t>Пользователь может брать определённое нужное ему оборудование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ru-RU" dirty="0" smtClean="0"/>
              <a:t>простота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40237"/>
            <a:ext cx="3200400" cy="1143000"/>
          </a:xfrm>
        </p:spPr>
        <p:txBody>
          <a:bodyPr/>
          <a:lstStyle/>
          <a:p>
            <a:r>
              <a:rPr lang="ru-RU" dirty="0" smtClean="0"/>
              <a:t>Программа имеет простой, понятный интерфейс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92024"/>
            <a:ext cx="9713765" cy="860399"/>
          </a:xfrm>
        </p:spPr>
        <p:txBody>
          <a:bodyPr/>
          <a:lstStyle/>
          <a:p>
            <a:r>
              <a:rPr lang="ru-RU" dirty="0" smtClean="0"/>
              <a:t>ТЕХНИЧЕСКАЯ ЧАСТЬ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=""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7" name="Рисунок 26" descr="Screenshot_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58" y="2117090"/>
            <a:ext cx="3869312" cy="255651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79040" y="482600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requirements.txt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Screenshot_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40" y="1479550"/>
            <a:ext cx="3417458" cy="2696210"/>
          </a:xfrm>
          <a:prstGeom prst="rect">
            <a:avLst/>
          </a:prstGeom>
        </p:spPr>
      </p:pic>
      <p:pic>
        <p:nvPicPr>
          <p:cNvPr id="10" name="Рисунок 9" descr="Screenshot_1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889" y="2255520"/>
            <a:ext cx="3596171" cy="265176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960357" y="5367774"/>
            <a:ext cx="197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Несколько форм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92024"/>
            <a:ext cx="9713765" cy="860399"/>
          </a:xfrm>
        </p:spPr>
        <p:txBody>
          <a:bodyPr/>
          <a:lstStyle/>
          <a:p>
            <a:r>
              <a:rPr lang="ru-RU" dirty="0" smtClean="0"/>
              <a:t>ТЕХНИЧЕСКАЯ ЧАСТЬ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=""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2" name="Рисунок 31" descr="Screenshot_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79" y="1524000"/>
            <a:ext cx="5088867" cy="1971040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1673476" y="3681214"/>
            <a:ext cx="488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Изученные и другие </a:t>
            </a:r>
            <a:r>
              <a:rPr lang="ru-RU" dirty="0" err="1" smtClean="0">
                <a:solidFill>
                  <a:schemeClr val="bg1"/>
                </a:solidFill>
              </a:rPr>
              <a:t>виджеты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QIntValidator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4" name="Рисунок 33" descr="Screenshot_1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918" y="1262380"/>
            <a:ext cx="4584133" cy="2984500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7959645" y="4453374"/>
            <a:ext cx="256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Стандартные диалоги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92024"/>
            <a:ext cx="9713765" cy="860399"/>
          </a:xfrm>
        </p:spPr>
        <p:txBody>
          <a:bodyPr/>
          <a:lstStyle/>
          <a:p>
            <a:r>
              <a:rPr lang="ru-RU" dirty="0" smtClean="0"/>
              <a:t>ТЕХНИЧЕСКАЯ ЧАСТЬ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=""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2" name="Рисунок 31" descr="Screenshot_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1479313"/>
            <a:ext cx="4653281" cy="1654013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2811396" y="4544814"/>
            <a:ext cx="249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</a:t>
            </a:r>
            <a:r>
              <a:rPr lang="en-US" dirty="0" smtClean="0">
                <a:solidFill>
                  <a:schemeClr val="bg1"/>
                </a:solidFill>
              </a:rPr>
              <a:t>txt </a:t>
            </a:r>
            <a:r>
              <a:rPr lang="ru-RU" dirty="0" smtClean="0">
                <a:solidFill>
                  <a:schemeClr val="bg1"/>
                </a:solidFill>
              </a:rPr>
              <a:t>файлами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4" name="Рисунок 33" descr="Screenshot_1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678" y="1905837"/>
            <a:ext cx="4584133" cy="242910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8863885" y="4077454"/>
            <a:ext cx="116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Картинки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Screenshot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1555871"/>
            <a:ext cx="4153524" cy="23354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92024"/>
            <a:ext cx="9713765" cy="860399"/>
          </a:xfrm>
        </p:spPr>
        <p:txBody>
          <a:bodyPr/>
          <a:lstStyle/>
          <a:p>
            <a:r>
              <a:rPr lang="ru-RU" dirty="0" smtClean="0"/>
              <a:t>ТЕХНИЧЕСКАЯ ЧАСТЬ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=""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2" name="Рисунок 31" descr="Screenshot_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8" y="1418353"/>
            <a:ext cx="4771911" cy="2970767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3319396" y="4554974"/>
            <a:ext cx="1498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Работа с 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280445" y="4057134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Screenshot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063" y="1555871"/>
            <a:ext cx="2149638" cy="23354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72517"/>
            <a:ext cx="8232648" cy="1970624"/>
          </a:xfrm>
        </p:spPr>
        <p:txBody>
          <a:bodyPr/>
          <a:lstStyle/>
          <a:p>
            <a:r>
              <a:rPr lang="ru-RU" dirty="0" smtClean="0"/>
              <a:t>Перспективы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2423160"/>
            <a:ext cx="2468880" cy="457200"/>
          </a:xfrm>
        </p:spPr>
        <p:txBody>
          <a:bodyPr/>
          <a:lstStyle/>
          <a:p>
            <a:r>
              <a:rPr lang="ru-RU" dirty="0" smtClean="0"/>
              <a:t>Свободу воображению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3312159"/>
            <a:ext cx="2468880" cy="2355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ru-RU" dirty="0" smtClean="0"/>
              <a:t>Возможность создавать</a:t>
            </a:r>
          </a:p>
          <a:p>
            <a:pPr algn="just">
              <a:buNone/>
            </a:pPr>
            <a:r>
              <a:rPr lang="ru-RU" dirty="0" smtClean="0"/>
              <a:t>свои названия улицам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2423160"/>
            <a:ext cx="246888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noProof="1" smtClean="0"/>
              <a:t>Перенос карты В программу</a:t>
            </a:r>
            <a:endParaRPr lang="en-US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3312159"/>
            <a:ext cx="2468880" cy="2355713"/>
          </a:xfrm>
        </p:spPr>
        <p:txBody>
          <a:bodyPr/>
          <a:lstStyle/>
          <a:p>
            <a:pPr algn="just">
              <a:buNone/>
            </a:pPr>
            <a:r>
              <a:rPr lang="ru-RU" noProof="1" smtClean="0"/>
              <a:t>Для удобства слежения</a:t>
            </a:r>
          </a:p>
          <a:p>
            <a:pPr algn="just">
              <a:buNone/>
            </a:pPr>
            <a:r>
              <a:rPr lang="ru-RU" noProof="1" smtClean="0"/>
              <a:t>за игрой и возможности</a:t>
            </a:r>
          </a:p>
          <a:p>
            <a:pPr algn="just">
              <a:buNone/>
            </a:pPr>
            <a:r>
              <a:rPr lang="ru-RU" noProof="1" smtClean="0"/>
              <a:t>полного переноса в</a:t>
            </a:r>
          </a:p>
          <a:p>
            <a:pPr algn="just">
              <a:buNone/>
            </a:pPr>
            <a:r>
              <a:rPr lang="ru-RU" noProof="1" smtClean="0"/>
              <a:t>программу</a:t>
            </a:r>
            <a:endParaRPr lang="en-US" noProof="1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2423160"/>
            <a:ext cx="2468880" cy="457200"/>
          </a:xfrm>
        </p:spPr>
        <p:txBody>
          <a:bodyPr/>
          <a:lstStyle/>
          <a:p>
            <a:r>
              <a:rPr lang="ru-RU" dirty="0" smtClean="0"/>
              <a:t>Доработка функций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98560" y="3381873"/>
            <a:ext cx="2468880" cy="2743200"/>
          </a:xfrm>
        </p:spPr>
        <p:txBody>
          <a:bodyPr/>
          <a:lstStyle/>
          <a:p>
            <a:pPr algn="just">
              <a:buNone/>
            </a:pPr>
            <a:r>
              <a:rPr lang="ru-RU" noProof="1" smtClean="0"/>
              <a:t>Многие составляющие</a:t>
            </a:r>
          </a:p>
          <a:p>
            <a:pPr algn="just">
              <a:buNone/>
            </a:pPr>
            <a:r>
              <a:rPr lang="ru-RU" noProof="1" smtClean="0"/>
              <a:t>игры ещё не</a:t>
            </a:r>
          </a:p>
          <a:p>
            <a:pPr algn="just">
              <a:buNone/>
            </a:pPr>
            <a:r>
              <a:rPr lang="ru-RU" noProof="1" smtClean="0"/>
              <a:t>реализованы</a:t>
            </a:r>
            <a:r>
              <a:rPr lang="en-US" noProof="1" smtClean="0"/>
              <a:t> </a:t>
            </a:r>
            <a:r>
              <a:rPr lang="ru-RU" noProof="1" smtClean="0"/>
              <a:t>либо</a:t>
            </a:r>
          </a:p>
          <a:p>
            <a:pPr algn="just">
              <a:buNone/>
            </a:pPr>
            <a:r>
              <a:rPr lang="ru-RU" noProof="1" smtClean="0"/>
              <a:t>неудобны в</a:t>
            </a:r>
          </a:p>
          <a:p>
            <a:pPr algn="just">
              <a:buNone/>
            </a:pPr>
            <a:r>
              <a:rPr lang="ru-RU" noProof="1" smtClean="0"/>
              <a:t>использовании</a:t>
            </a:r>
            <a:endParaRPr lang="en-US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20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-299567"/>
            <a:ext cx="6400799" cy="1796447"/>
          </a:xfrm>
        </p:spPr>
        <p:txBody>
          <a:bodyPr>
            <a:normAutofit/>
          </a:bodyPr>
          <a:lstStyle/>
          <a:p>
            <a:r>
              <a:rPr lang="ru-RU" dirty="0" smtClean="0"/>
              <a:t>Что ЭТО?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1546860"/>
            <a:ext cx="5409123" cy="314706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Программа «Помощник к Монополии» является вспомогательным компонентом к всемирно известной настольной игре «Монополия».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=""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280088"/>
            <a:ext cx="457200" cy="314160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1"/>
                </a:solidFill>
              </a:rPr>
              <a:pPr/>
              <a:t>2</a:t>
            </a:fld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54" y="2888987"/>
            <a:ext cx="5281725" cy="3261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8" y="160959"/>
            <a:ext cx="6672706" cy="165196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Кому это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будет полезно?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033048" cy="365760"/>
          </a:xfrm>
        </p:spPr>
        <p:txBody>
          <a:bodyPr/>
          <a:lstStyle/>
          <a:p>
            <a:r>
              <a:rPr lang="ru-RU" noProof="1" smtClean="0">
                <a:solidFill>
                  <a:schemeClr val="tx1"/>
                </a:solidFill>
              </a:rPr>
              <a:t>Банкирам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033048" cy="921388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Программа помогает с точностью считать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942862"/>
            <a:ext cx="3033048" cy="365760"/>
          </a:xfrm>
        </p:spPr>
        <p:txBody>
          <a:bodyPr/>
          <a:lstStyle/>
          <a:p>
            <a:r>
              <a:rPr lang="ru-RU" noProof="1" smtClean="0">
                <a:solidFill>
                  <a:schemeClr val="tx1"/>
                </a:solidFill>
              </a:rPr>
              <a:t>Желающим играть масштабнее</a:t>
            </a:r>
            <a:endParaRPr lang="en-US" noProof="1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363719"/>
            <a:ext cx="3033048" cy="921388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Благодаря электронному виду доступны огромные суммы денег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1937912"/>
            <a:ext cx="3033048" cy="998328"/>
          </a:xfrm>
        </p:spPr>
        <p:txBody>
          <a:bodyPr/>
          <a:lstStyle/>
          <a:p>
            <a:r>
              <a:rPr lang="ru-RU" noProof="1" smtClean="0">
                <a:solidFill>
                  <a:schemeClr val="tx1"/>
                </a:solidFill>
              </a:rPr>
              <a:t>Любителям статистики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758330"/>
            <a:ext cx="3033048" cy="921388"/>
          </a:xfrm>
        </p:spPr>
        <p:txBody>
          <a:bodyPr/>
          <a:lstStyle/>
          <a:p>
            <a:pPr algn="just"/>
            <a:r>
              <a:rPr lang="ru-RU" dirty="0" smtClean="0"/>
              <a:t>С помощью помощника можно отслеживать все данные всех игроков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3329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8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C8501088-13EA-A9DC-A08F-FA1E988C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42874"/>
            <a:ext cx="5099392" cy="4914973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77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9" y="228600"/>
            <a:ext cx="9505416" cy="884208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en-US" dirty="0"/>
          </a:p>
        </p:txBody>
      </p:sp>
      <p:pic>
        <p:nvPicPr>
          <p:cNvPr id="12" name="Содержимое 11" descr="Screenshot_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7750" y="1093313"/>
            <a:ext cx="7798279" cy="4384754"/>
          </a:xfr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2860" y="5659254"/>
            <a:ext cx="8160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При открытии программы перед пользователем появляется главное окно.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9" y="228600"/>
            <a:ext cx="9505416" cy="884208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en-US" dirty="0"/>
          </a:p>
        </p:txBody>
      </p:sp>
      <p:pic>
        <p:nvPicPr>
          <p:cNvPr id="12" name="Содержимое 11" descr="Screenshot_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7750" y="1294640"/>
            <a:ext cx="7798279" cy="3982099"/>
          </a:xfr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2860" y="5659254"/>
            <a:ext cx="8160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В левом верхнем углу находятся 3 основные кнопки для начала, открытия и сохранения игр соответственно.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9" y="228600"/>
            <a:ext cx="9505416" cy="884208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en-US" dirty="0"/>
          </a:p>
        </p:txBody>
      </p:sp>
      <p:pic>
        <p:nvPicPr>
          <p:cNvPr id="12" name="Содержимое 11" descr="Screenshot_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4322" y="1294640"/>
            <a:ext cx="3772569" cy="5298816"/>
          </a:xfr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063705" y="1259782"/>
            <a:ext cx="5339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Справа располагаются кнопки для открытия информации о программе, кнопка для броска игральных костей и поле вывода результата, карточки «Шанс» и «Общественная казна», поле вывода содержимого карточки и счётчики взятых карточек.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9" y="228600"/>
            <a:ext cx="9505416" cy="884208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en-US" dirty="0"/>
          </a:p>
        </p:txBody>
      </p:sp>
      <p:pic>
        <p:nvPicPr>
          <p:cNvPr id="12" name="Содержимое 11" descr="Screenshot_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8676" y="1294640"/>
            <a:ext cx="6796427" cy="3982099"/>
          </a:xfr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2860" y="5527174"/>
            <a:ext cx="8160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При выборе определённого количества игроков в окне появятся поля для ввода имён, бюджета, поля с кнопками для прибавления и вычета какой-то суммы денег, поле с приобретениями игроков и кнопки для приобретения.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64593"/>
            <a:ext cx="7040880" cy="1267392"/>
          </a:xfrm>
        </p:spPr>
        <p:txBody>
          <a:bodyPr/>
          <a:lstStyle/>
          <a:p>
            <a:r>
              <a:rPr lang="ru-RU" dirty="0" smtClean="0"/>
              <a:t>Альтернативы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=""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14900" y="2083776"/>
            <a:ext cx="3200400" cy="4008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Monopoly 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4420" y="2455671"/>
            <a:ext cx="3200400" cy="13026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Сайт для игры </a:t>
            </a:r>
            <a:r>
              <a:rPr lang="ru-RU" dirty="0" err="1" smtClean="0"/>
              <a:t>онлайн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=""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5924" y="2083776"/>
            <a:ext cx="3200400" cy="400802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Сама монополия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 Placeholder 64">
            <a:extLst>
              <a:ext uri="{FF2B5EF4-FFF2-40B4-BE49-F238E27FC236}">
                <a16:creationId xmlns=""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1"/>
            <a:ext cx="3200400" cy="1302607"/>
          </a:xfrm>
        </p:spPr>
        <p:txBody>
          <a:bodyPr/>
          <a:lstStyle/>
          <a:p>
            <a:r>
              <a:rPr lang="ru-RU" dirty="0" smtClean="0"/>
              <a:t>Настольная игра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400107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74309" y="3254494"/>
            <a:ext cx="1197572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  <a:spcBef>
                <a:spcPts val="1000"/>
              </a:spcBef>
            </a:pPr>
            <a:r>
              <a:rPr lang="ru-RU" sz="2000" b="1" cap="all" dirty="0" smtClean="0">
                <a:solidFill>
                  <a:prstClr val="white"/>
                </a:solidFill>
              </a:rPr>
              <a:t>другие</a:t>
            </a:r>
          </a:p>
          <a:p>
            <a:pPr lvl="0">
              <a:lnSpc>
                <a:spcPts val="2400"/>
              </a:lnSpc>
              <a:spcBef>
                <a:spcPts val="1000"/>
              </a:spcBef>
            </a:pPr>
            <a:endParaRPr lang="en-US" sz="2000" b="1" cap="all" dirty="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4616" y="3792974"/>
            <a:ext cx="2764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800"/>
              </a:lnSpc>
            </a:pPr>
            <a:r>
              <a:rPr lang="ru-RU" sz="1400" dirty="0" smtClean="0">
                <a:solidFill>
                  <a:srgbClr val="646B86"/>
                </a:solidFill>
              </a:rPr>
              <a:t>Различные пародии, переносы</a:t>
            </a:r>
          </a:p>
          <a:p>
            <a:pPr lvl="0">
              <a:lnSpc>
                <a:spcPts val="1800"/>
              </a:lnSpc>
            </a:pPr>
            <a:r>
              <a:rPr lang="ru-RU" sz="1400" dirty="0" smtClean="0">
                <a:solidFill>
                  <a:srgbClr val="646B86"/>
                </a:solidFill>
              </a:rPr>
              <a:t>игры в программу</a:t>
            </a:r>
            <a:endParaRPr lang="en-US" sz="1400" dirty="0">
              <a:solidFill>
                <a:srgbClr val="646B8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lorful abstract pitch deck_Win32_EF_V5" id="{7B1F96A5-3687-4158-B0AD-ED9F1527838B}" vid="{24F60B5C-7E4E-4EC0-B9B9-2C4F24E8F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04372-011A-4AC6-B830-E730D564F4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8018C0E-7D64-4421-BE93-F2B6B58EE8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DD38A-63E0-4825-8270-C7DD1187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316</Words>
  <Application>Microsoft Office PowerPoint</Application>
  <PresentationFormat>Произвольный</PresentationFormat>
  <Paragraphs>91</Paragraphs>
  <Slides>16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Custom</vt:lpstr>
      <vt:lpstr>ПОМОЩНИК К МОНОПОЛИИ</vt:lpstr>
      <vt:lpstr>Что ЭТО?</vt:lpstr>
      <vt:lpstr>Кому это будет полезно?</vt:lpstr>
      <vt:lpstr>Как это работает?</vt:lpstr>
      <vt:lpstr>Как это работает?</vt:lpstr>
      <vt:lpstr>Как это работает?</vt:lpstr>
      <vt:lpstr>Как это работает?</vt:lpstr>
      <vt:lpstr>Как это работает?</vt:lpstr>
      <vt:lpstr>Альтернативы</vt:lpstr>
      <vt:lpstr>уникальность</vt:lpstr>
      <vt:lpstr>ТЕХНИЧЕСКАЯ ЧАСТЬ</vt:lpstr>
      <vt:lpstr>ТЕХНИЧЕСКАЯ ЧАСТЬ</vt:lpstr>
      <vt:lpstr>ТЕХНИЧЕСКАЯ ЧАСТЬ</vt:lpstr>
      <vt:lpstr>ТЕХНИЧЕСКАЯ ЧАСТЬ</vt:lpstr>
      <vt:lpstr>Перспективы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Ruha</dc:creator>
  <cp:lastModifiedBy>Ruha</cp:lastModifiedBy>
  <cp:revision>16</cp:revision>
  <dcterms:created xsi:type="dcterms:W3CDTF">2023-09-15T12:17:40Z</dcterms:created>
  <dcterms:modified xsi:type="dcterms:W3CDTF">2024-11-27T15:25:54Z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