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6" r:id="rId9"/>
    <p:sldId id="262" r:id="rId10"/>
    <p:sldId id="265" r:id="rId11"/>
  </p:sldIdLst>
  <p:sldSz cx="9144000" cy="5143500" type="screen16x9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230a2130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230a2130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230a2130a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230a2130a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230a2130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230a2130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230a2130a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230a2130a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230a2130a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230a2130a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230a2130a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230a2130a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230a2130a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230a2130a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hyperlink" Target="http://localhost:8080/swagger-ui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2200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dirty="0"/>
              <a:t>Group Project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3170129"/>
            <a:ext cx="8222100" cy="790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dirty="0"/>
              <a:t>Vaccine recording </a:t>
            </a:r>
            <a:r>
              <a:rPr lang="el" dirty="0" smtClean="0"/>
              <a:t>system</a:t>
            </a:r>
            <a:endParaRPr lang="en-US" dirty="0" smtClean="0"/>
          </a:p>
        </p:txBody>
      </p:sp>
      <p:pic>
        <p:nvPicPr>
          <p:cNvPr id="69" name="Google Shape;69;p13" descr="C:\Users\Nikos\AppData\Local\Microsoft\Windows\INetCache\Content.Word\accenture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075" y="229976"/>
            <a:ext cx="3023425" cy="7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 descr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775" y="229976"/>
            <a:ext cx="2178400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ctrTitle"/>
          </p:nvPr>
        </p:nvSpPr>
        <p:spPr>
          <a:xfrm>
            <a:off x="390525" y="22764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Thank you!</a:t>
            </a:r>
            <a:endParaRPr/>
          </a:p>
        </p:txBody>
      </p:sp>
      <p:pic>
        <p:nvPicPr>
          <p:cNvPr id="130" name="Google Shape;130;p22" descr="C:\Users\Nikos\AppData\Local\Microsoft\Windows\INetCache\Content.Word\accenture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825" y="357251"/>
            <a:ext cx="3023425" cy="7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 descr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75" y="357255"/>
            <a:ext cx="24003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dirty="0" smtClean="0"/>
              <a:t>Tea</a:t>
            </a:r>
            <a:r>
              <a:rPr lang="en-US" dirty="0" smtClean="0"/>
              <a:t>m 5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 smtClean="0"/>
              <a:t>Grigorios Ladas, </a:t>
            </a:r>
            <a:r>
              <a:rPr lang="en-US" dirty="0"/>
              <a:t>grigorioslad@hotmail.com</a:t>
            </a:r>
            <a:endParaRPr dirty="0"/>
          </a:p>
          <a:p>
            <a:pPr lvl="0"/>
            <a:r>
              <a:rPr lang="en-US" dirty="0" smtClean="0"/>
              <a:t>Eleni Machremi, </a:t>
            </a:r>
            <a:r>
              <a:rPr lang="en-US" dirty="0"/>
              <a:t>elmachremi@gmail.com</a:t>
            </a:r>
            <a:endParaRPr dirty="0"/>
          </a:p>
          <a:p>
            <a:pPr lvl="0"/>
            <a:r>
              <a:rPr lang="en-US" dirty="0" smtClean="0"/>
              <a:t>George Rouvas, </a:t>
            </a:r>
            <a:r>
              <a:rPr lang="en-US" dirty="0"/>
              <a:t>rouvasgr@gmail.com</a:t>
            </a:r>
            <a:endParaRPr lang="en-US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Ourania Zolota, rania_zolota@hotmail.com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Project Info &amp; Management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buNone/>
            </a:pPr>
            <a:r>
              <a:rPr lang="en-US" dirty="0"/>
              <a:t>The project Vaccine Recording System aims at developing an Application Programming Interface (API) to help an insured civilian get vaccinated. Through API calls an insured civilian can make a reservation, edit a reservation and get informed for his vaccination status. Furthermore, the doctor has the ability to register a vaccination.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Issues</a:t>
            </a:r>
            <a:endParaRPr lang="el-GR" dirty="0"/>
          </a:p>
        </p:txBody>
      </p:sp>
      <p:pic>
        <p:nvPicPr>
          <p:cNvPr id="5" name="Εικόνα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28" y="1872047"/>
            <a:ext cx="6388443" cy="290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7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dirty="0"/>
              <a:t>Use Cases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16"/>
          <p:cNvSpPr txBox="1"/>
          <p:nvPr/>
        </p:nvSpPr>
        <p:spPr>
          <a:xfrm>
            <a:off x="5992500" y="2371650"/>
            <a:ext cx="87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i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photo</a:t>
            </a:r>
            <a:endParaRPr i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101" y="530795"/>
            <a:ext cx="5140411" cy="4346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Sequence Diagram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Sequence Diagram for Use Case “Add Timeslot to Doctor”</a:t>
            </a:r>
            <a:endParaRPr dirty="0"/>
          </a:p>
        </p:txBody>
      </p:sp>
      <p:sp>
        <p:nvSpPr>
          <p:cNvPr id="97" name="Google Shape;97;p17"/>
          <p:cNvSpPr txBox="1"/>
          <p:nvPr/>
        </p:nvSpPr>
        <p:spPr>
          <a:xfrm>
            <a:off x="5992500" y="2371650"/>
            <a:ext cx="87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i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photo</a:t>
            </a:r>
            <a:endParaRPr i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418" y="600801"/>
            <a:ext cx="5396346" cy="3823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dirty="0"/>
              <a:t>UML Class Diagram</a:t>
            </a:r>
            <a:endParaRPr dirty="0"/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08" y="640537"/>
            <a:ext cx="5597237" cy="4145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Requests</a:t>
            </a:r>
            <a:endParaRPr lang="el-GR" dirty="0"/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217" y="1738745"/>
            <a:ext cx="5181600" cy="319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8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dirty="0"/>
              <a:t>Service Documentation </a:t>
            </a:r>
            <a:endParaRPr dirty="0"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>
              <a:spcAft>
                <a:spcPts val="1200"/>
              </a:spcAft>
            </a:pPr>
            <a:r>
              <a:rPr lang="de-DE" u="sng" dirty="0">
                <a:hlinkClick r:id="rId3"/>
              </a:rPr>
              <a:t>http://</a:t>
            </a:r>
            <a:r>
              <a:rPr lang="de-DE" u="sng" dirty="0" smtClean="0">
                <a:hlinkClick r:id="rId3"/>
              </a:rPr>
              <a:t>localhost:8080/api</a:t>
            </a:r>
            <a:endParaRPr lang="de-DE" u="sng" dirty="0" smtClean="0"/>
          </a:p>
          <a:p>
            <a:pPr marL="171450" indent="-171450">
              <a:spcAft>
                <a:spcPts val="1200"/>
              </a:spcAft>
            </a:pPr>
            <a:r>
              <a:rPr lang="de-DE" dirty="0" smtClean="0">
                <a:hlinkClick r:id="rId4"/>
              </a:rPr>
              <a:t>http</a:t>
            </a:r>
            <a:r>
              <a:rPr lang="de-DE" dirty="0">
                <a:hlinkClick r:id="rId4"/>
              </a:rPr>
              <a:t>://localhost:8080/swagger-ui/index.html</a:t>
            </a:r>
            <a:endParaRPr dirty="0"/>
          </a:p>
        </p:txBody>
      </p:sp>
      <p:sp>
        <p:nvSpPr>
          <p:cNvPr id="111" name="Google Shape;111;p19"/>
          <p:cNvSpPr txBox="1"/>
          <p:nvPr/>
        </p:nvSpPr>
        <p:spPr>
          <a:xfrm>
            <a:off x="5992500" y="2371650"/>
            <a:ext cx="87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333" y="423354"/>
            <a:ext cx="5578863" cy="4134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120</Words>
  <Application>Microsoft Office PowerPoint</Application>
  <PresentationFormat>Προβολή στην οθόνη (16:9)</PresentationFormat>
  <Paragraphs>21</Paragraphs>
  <Slides>10</Slides>
  <Notes>8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3" baseType="lpstr">
      <vt:lpstr>Arial</vt:lpstr>
      <vt:lpstr>Roboto</vt:lpstr>
      <vt:lpstr>Material</vt:lpstr>
      <vt:lpstr>Group Project</vt:lpstr>
      <vt:lpstr>Team 5</vt:lpstr>
      <vt:lpstr>Project Info &amp; Management</vt:lpstr>
      <vt:lpstr>Git Issues</vt:lpstr>
      <vt:lpstr>Use Cases</vt:lpstr>
      <vt:lpstr>Sequence Diagram</vt:lpstr>
      <vt:lpstr>UML Class Diagram</vt:lpstr>
      <vt:lpstr>API Requests</vt:lpstr>
      <vt:lpstr>Service Documentation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</dc:title>
  <cp:lastModifiedBy>Rania</cp:lastModifiedBy>
  <cp:revision>19</cp:revision>
  <dcterms:modified xsi:type="dcterms:W3CDTF">2022-06-16T21:56:09Z</dcterms:modified>
</cp:coreProperties>
</file>