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6D121-6540-429A-8D03-701262218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742A3-D2B6-42F0-A99A-CAFC6B24B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D5CC0-A08B-429E-9907-8EB2520E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FACF-C145-46F5-A713-A952E3AB084A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30369-26E0-45EA-84A2-A0A9FF99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BF6FF-499C-4658-B14C-ADD9ECD3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88DC-BE9B-4625-8655-1C5FA380EA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70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42FB-A117-43DC-ADE0-80366836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1B3AB-8143-47C5-946E-F6D112109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89EFB-F3DF-4813-8EF3-48FC893F1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FACF-C145-46F5-A713-A952E3AB084A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D35D-93B6-489A-8ADF-65FD1901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D4E3E-F6EA-4669-AD4D-1A562B62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88DC-BE9B-4625-8655-1C5FA380EA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93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A39BA2-E259-4830-993D-CED1F73D3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61931-A6D8-4929-A89D-1811171DD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4658F-CA9B-4F83-BBE1-E268BB1C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FACF-C145-46F5-A713-A952E3AB084A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459FC-0927-4FCF-9041-32557A2CF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31998-323D-4EF0-BFE2-80D369C7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88DC-BE9B-4625-8655-1C5FA380EA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16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61E8-66D4-4BE8-8B17-8191C058D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F19AA-C7A8-4CA1-8BAF-36281274B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6437B-5CDA-4DDC-8CF1-7473B762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FACF-C145-46F5-A713-A952E3AB084A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4978C-A80F-471D-A19E-C57FFD8C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FD335-F3E7-435B-A5C0-446EE509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88DC-BE9B-4625-8655-1C5FA380EA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62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9594-9C77-48A0-9FD3-BF2FD990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AC115-AE0E-4E14-8DEF-9DB7A426C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C7EF7-C2DA-441C-9112-D735D9CD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FACF-C145-46F5-A713-A952E3AB084A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7269F-B5C3-4301-ABB6-A5DFD5734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0ABD5-4547-4216-9906-66DBFEE2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88DC-BE9B-4625-8655-1C5FA380EA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16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AF66C-BCEA-4DF3-9D2E-11B12C5F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5A0FE-C97E-4F9A-96B0-FBB37CE98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0E61D-2CE0-49B5-8526-A0FA81ACB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12568-0A1E-499F-9424-1224CCF5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FACF-C145-46F5-A713-A952E3AB084A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C802C-E848-4FB3-BCD2-A5BEEB65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C4574-CE40-4897-905A-58F7DD06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88DC-BE9B-4625-8655-1C5FA380EA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56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3AC4C-FD71-49BF-8AB2-BE959F1CE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DB4C9-3A3E-409C-94E6-ACBB2E262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46A13-B0A4-4813-AC62-48CAFD9C3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B0A9F-B62D-48FA-ADFE-8358FAF61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5758A-70E8-4226-BA7E-97E9CF88E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2E5E3-94FD-4B39-86E7-84B9F6AD1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FACF-C145-46F5-A713-A952E3AB084A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9FE27E-B3CA-45CB-969E-4D2B9C9E3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FE142-5394-422F-9BDD-D1B3FFF3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88DC-BE9B-4625-8655-1C5FA380EA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07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AC94-286D-4A3E-AFF6-726FCF66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E57F3-F70B-4E0A-88D6-C0D37DE7B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FACF-C145-46F5-A713-A952E3AB084A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03429-9799-4B31-B392-9FF8056B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CB248-F361-49AF-B70C-477C17FB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88DC-BE9B-4625-8655-1C5FA380EA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85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D45A7-9F7E-45E2-8188-12C82801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FACF-C145-46F5-A713-A952E3AB084A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4D000C-42D2-401D-9A4C-ED40AFD33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3B536-790D-492E-9960-3FDC3312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88DC-BE9B-4625-8655-1C5FA380EA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46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F6E8-919B-486B-B033-F1D49992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9D2DC-22FC-4371-9F63-66820DF5D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F00AA-E80A-4A78-BF9B-22372123E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9E654-A930-4F37-BEB3-A0DF3484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FACF-C145-46F5-A713-A952E3AB084A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34770-545A-459A-9595-97235E55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3EBD0-29C7-4522-B8BE-AD3C496B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88DC-BE9B-4625-8655-1C5FA380EA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64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52267-2125-4381-B7B6-862F0085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536223-A85A-4D67-A3E7-C1445D932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72CEB-A82F-4F77-92CE-5DEA7941D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0DAAB-7D61-42D4-B74E-332BBFAD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FACF-C145-46F5-A713-A952E3AB084A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31A4E-BBA8-47DE-9AA9-21CFE54BF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9D8D9-ACA4-4C49-B134-39144361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88DC-BE9B-4625-8655-1C5FA380EA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87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115E75-3F90-4B39-947B-1F790D40F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9AF70-E1B4-44CD-9B20-C8CBF1217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B7CF9-FB83-4F30-983F-8AF8413B7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7FACF-C145-46F5-A713-A952E3AB084A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ECE7B-E990-42A2-A25F-0D591F001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F2ACA-9650-4019-9890-1D9BEC33B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E88DC-BE9B-4625-8655-1C5FA380EA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19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0F38C4B2-CC20-4FB9-99EA-93E2766DCEF4}"/>
              </a:ext>
            </a:extLst>
          </p:cNvPr>
          <p:cNvGrpSpPr/>
          <p:nvPr/>
        </p:nvGrpSpPr>
        <p:grpSpPr>
          <a:xfrm>
            <a:off x="2211691" y="1354057"/>
            <a:ext cx="5729244" cy="3845040"/>
            <a:chOff x="2211691" y="1354057"/>
            <a:chExt cx="5729244" cy="384504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D6EEC3E-870A-419E-9780-77C104ACAD1B}"/>
                </a:ext>
              </a:extLst>
            </p:cNvPr>
            <p:cNvSpPr/>
            <p:nvPr/>
          </p:nvSpPr>
          <p:spPr>
            <a:xfrm rot="1046252">
              <a:off x="3026436" y="2505513"/>
              <a:ext cx="1800000" cy="234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351EB6-A112-4E3D-9F55-93D51DA1F888}"/>
                </a:ext>
              </a:extLst>
            </p:cNvPr>
            <p:cNvSpPr/>
            <p:nvPr/>
          </p:nvSpPr>
          <p:spPr>
            <a:xfrm rot="1046252">
              <a:off x="3150940" y="2547943"/>
              <a:ext cx="1800000" cy="234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B15F913-7674-4C64-A9BF-3412526A9DF1}"/>
                </a:ext>
              </a:extLst>
            </p:cNvPr>
            <p:cNvCxnSpPr>
              <a:cxnSpLocks/>
            </p:cNvCxnSpPr>
            <p:nvPr/>
          </p:nvCxnSpPr>
          <p:spPr>
            <a:xfrm>
              <a:off x="4087957" y="3723138"/>
              <a:ext cx="376843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91C0627-CB61-4E5B-90FB-1A7C546FCE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7957" y="1492557"/>
              <a:ext cx="0" cy="22305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EF4B546-67BB-4128-BD06-2BC3D85A5C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5050" y="3723138"/>
              <a:ext cx="1782907" cy="1153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EBDBB2B-4794-41AE-AEAB-B951E00B8220}"/>
                    </a:ext>
                  </a:extLst>
                </p:cNvPr>
                <p:cNvSpPr txBox="1"/>
                <p:nvPr/>
              </p:nvSpPr>
              <p:spPr>
                <a:xfrm>
                  <a:off x="4127694" y="1354057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EBDBB2B-4794-41AE-AEAB-B951E00B82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7694" y="1354057"/>
                  <a:ext cx="18332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3BED85B-9CDA-4780-9A70-05C700161EF0}"/>
                    </a:ext>
                  </a:extLst>
                </p:cNvPr>
                <p:cNvSpPr txBox="1"/>
                <p:nvPr/>
              </p:nvSpPr>
              <p:spPr>
                <a:xfrm>
                  <a:off x="2211691" y="4922098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3BED85B-9CDA-4780-9A70-05C700161E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1691" y="4922098"/>
                  <a:ext cx="18671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3333" r="-30000" b="-239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A833B31-0C5C-48FA-8CD0-71BED0ED9F0D}"/>
                    </a:ext>
                  </a:extLst>
                </p:cNvPr>
                <p:cNvSpPr txBox="1"/>
                <p:nvPr/>
              </p:nvSpPr>
              <p:spPr>
                <a:xfrm>
                  <a:off x="7771851" y="3735532"/>
                  <a:ext cx="1690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A833B31-0C5C-48FA-8CD0-71BED0ED9F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1851" y="3735532"/>
                  <a:ext cx="16908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1429" r="-1428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87C744D-4CFF-4118-BB0A-F24001E23E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7956" y="2840184"/>
              <a:ext cx="2520662" cy="8777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7C5B77-DF2F-4046-8EB2-64CE729183A0}"/>
                </a:ext>
              </a:extLst>
            </p:cNvPr>
            <p:cNvCxnSpPr/>
            <p:nvPr/>
          </p:nvCxnSpPr>
          <p:spPr>
            <a:xfrm>
              <a:off x="6608618" y="2840184"/>
              <a:ext cx="0" cy="8953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4303B6F-BF68-4E86-868C-06292C18222A}"/>
                    </a:ext>
                  </a:extLst>
                </p:cNvPr>
                <p:cNvSpPr txBox="1"/>
                <p:nvPr/>
              </p:nvSpPr>
              <p:spPr>
                <a:xfrm>
                  <a:off x="5386583" y="3002064"/>
                  <a:ext cx="1669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4303B6F-BF68-4E86-868C-06292C1822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6583" y="3002064"/>
                  <a:ext cx="16696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2222" r="-1851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DE4B70B-A463-4F23-B85C-9525CA5E3301}"/>
                    </a:ext>
                  </a:extLst>
                </p:cNvPr>
                <p:cNvSpPr txBox="1"/>
                <p:nvPr/>
              </p:nvSpPr>
              <p:spPr>
                <a:xfrm>
                  <a:off x="6707274" y="3134862"/>
                  <a:ext cx="6722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func>
                          <m:func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DE4B70B-A463-4F23-B85C-9525CA5E33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7274" y="3134862"/>
                  <a:ext cx="67223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505" r="-6306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F97DA4D-D27C-4B75-84AD-8831E3E15369}"/>
                    </a:ext>
                  </a:extLst>
                </p:cNvPr>
                <p:cNvSpPr txBox="1"/>
                <p:nvPr/>
              </p:nvSpPr>
              <p:spPr>
                <a:xfrm>
                  <a:off x="5143023" y="3717943"/>
                  <a:ext cx="702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func>
                          <m:func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F97DA4D-D27C-4B75-84AD-8831E3E153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023" y="3717943"/>
                  <a:ext cx="70269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4348" r="-6087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C343C76-3864-419C-BA98-5A0BF6B0F5ED}"/>
                    </a:ext>
                  </a:extLst>
                </p:cNvPr>
                <p:cNvSpPr txBox="1"/>
                <p:nvPr/>
              </p:nvSpPr>
              <p:spPr>
                <a:xfrm>
                  <a:off x="6630959" y="2603777"/>
                  <a:ext cx="9087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C343C76-3864-419C-BA98-5A0BF6B0F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0959" y="2603777"/>
                  <a:ext cx="90871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6711" t="-2174" r="-8725" b="-326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93DEF8D-B200-4D56-A487-1BC1359AB9D2}"/>
                </a:ext>
              </a:extLst>
            </p:cNvPr>
            <p:cNvGrpSpPr/>
            <p:nvPr/>
          </p:nvGrpSpPr>
          <p:grpSpPr>
            <a:xfrm>
              <a:off x="4494396" y="3300163"/>
              <a:ext cx="849391" cy="573868"/>
              <a:chOff x="4290817" y="3244712"/>
              <a:chExt cx="938694" cy="659731"/>
            </a:xfrm>
          </p:grpSpPr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id="{A2561CCA-1BB2-46D5-8097-523CAFE5A1D9}"/>
                  </a:ext>
                </a:extLst>
              </p:cNvPr>
              <p:cNvSpPr/>
              <p:nvPr/>
            </p:nvSpPr>
            <p:spPr>
              <a:xfrm>
                <a:off x="4290817" y="3244712"/>
                <a:ext cx="938694" cy="659731"/>
              </a:xfrm>
              <a:prstGeom prst="arc">
                <a:avLst>
                  <a:gd name="adj1" fmla="val 19618993"/>
                  <a:gd name="adj2" fmla="val 1234906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F754C13-7CDC-4E0D-BAA9-0AA2800C86D2}"/>
                  </a:ext>
                </a:extLst>
              </p:cNvPr>
              <p:cNvCxnSpPr>
                <a:stCxn id="40" idx="0"/>
              </p:cNvCxnSpPr>
              <p:nvPr/>
            </p:nvCxnSpPr>
            <p:spPr>
              <a:xfrm flipH="1" flipV="1">
                <a:off x="5048250" y="3287858"/>
                <a:ext cx="56530" cy="627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573F6F1-8167-4B9F-B60E-685C17F93F21}"/>
                    </a:ext>
                  </a:extLst>
                </p:cNvPr>
                <p:cNvSpPr txBox="1"/>
                <p:nvPr/>
              </p:nvSpPr>
              <p:spPr>
                <a:xfrm>
                  <a:off x="5297475" y="3370554"/>
                  <a:ext cx="25978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573F6F1-8167-4B9F-B60E-685C17F93F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7475" y="3370554"/>
                  <a:ext cx="259788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6977" r="-4651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8D9B846-8083-4060-AE7A-308124781935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H="1" flipV="1">
              <a:off x="3192300" y="3448244"/>
              <a:ext cx="895655" cy="26969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80D8585-A2A9-48A9-81A2-EB1489076437}"/>
                    </a:ext>
                  </a:extLst>
                </p:cNvPr>
                <p:cNvSpPr txBox="1"/>
                <p:nvPr/>
              </p:nvSpPr>
              <p:spPr>
                <a:xfrm>
                  <a:off x="3546736" y="3304549"/>
                  <a:ext cx="1867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80D8585-A2A9-48A9-81A2-EB14890764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6736" y="3304549"/>
                  <a:ext cx="186781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0000" r="-1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68824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haga</dc:creator>
  <cp:lastModifiedBy>gabriel haga</cp:lastModifiedBy>
  <cp:revision>1</cp:revision>
  <dcterms:created xsi:type="dcterms:W3CDTF">2021-10-15T19:03:24Z</dcterms:created>
  <dcterms:modified xsi:type="dcterms:W3CDTF">2021-10-15T21:16:12Z</dcterms:modified>
</cp:coreProperties>
</file>