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17873-C030-4F67-9F09-D5F5D16BCD71}" v="232" dt="2023-06-30T11:28:5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824F4BB-ECEA-5D51-BB14-544CA97EBF98}"/>
              </a:ext>
            </a:extLst>
          </p:cNvPr>
          <p:cNvGrpSpPr/>
          <p:nvPr/>
        </p:nvGrpSpPr>
        <p:grpSpPr>
          <a:xfrm>
            <a:off x="5500076" y="605692"/>
            <a:ext cx="3516923" cy="5949461"/>
            <a:chOff x="5226538" y="615461"/>
            <a:chExt cx="3516923" cy="594946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2287DFD-484F-EF0D-FE0D-59221C1A1C20}"/>
                </a:ext>
              </a:extLst>
            </p:cNvPr>
            <p:cNvSpPr/>
            <p:nvPr/>
          </p:nvSpPr>
          <p:spPr>
            <a:xfrm>
              <a:off x="5226538" y="615461"/>
              <a:ext cx="3516923" cy="594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762A1F2-D1CA-DBAF-980A-42C33C291606}"/>
                </a:ext>
              </a:extLst>
            </p:cNvPr>
            <p:cNvSpPr/>
            <p:nvPr/>
          </p:nvSpPr>
          <p:spPr>
            <a:xfrm>
              <a:off x="5617308" y="1123461"/>
              <a:ext cx="2735384" cy="477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0C63F8-7B46-3764-E2C1-C63C782C193D}"/>
              </a:ext>
            </a:extLst>
          </p:cNvPr>
          <p:cNvSpPr/>
          <p:nvPr/>
        </p:nvSpPr>
        <p:spPr>
          <a:xfrm>
            <a:off x="6340231" y="2051538"/>
            <a:ext cx="1797538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cs typeface="Calibri"/>
              </a:rPr>
              <a:t>Список задач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23ADBAD-AD9E-E40B-1A94-6DC1BDC2A114}"/>
              </a:ext>
            </a:extLst>
          </p:cNvPr>
          <p:cNvSpPr/>
          <p:nvPr/>
        </p:nvSpPr>
        <p:spPr>
          <a:xfrm>
            <a:off x="6340231" y="2950307"/>
            <a:ext cx="1797538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Информация по задаче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9C3D713-E224-0A87-C249-8080657FC45B}"/>
              </a:ext>
            </a:extLst>
          </p:cNvPr>
          <p:cNvSpPr/>
          <p:nvPr/>
        </p:nvSpPr>
        <p:spPr>
          <a:xfrm>
            <a:off x="6340230" y="3956537"/>
            <a:ext cx="1797538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Профиль пользователя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0DC9AA9-85B2-B16C-72FD-38E7F3C4464B}"/>
              </a:ext>
            </a:extLst>
          </p:cNvPr>
          <p:cNvSpPr/>
          <p:nvPr/>
        </p:nvSpPr>
        <p:spPr>
          <a:xfrm>
            <a:off x="6203462" y="4894384"/>
            <a:ext cx="2110152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Чат с сотрудникам по проекту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6A79-F3C4-3F35-F929-D88B7A0BCC14}"/>
              </a:ext>
            </a:extLst>
          </p:cNvPr>
          <p:cNvSpPr txBox="1"/>
          <p:nvPr/>
        </p:nvSpPr>
        <p:spPr>
          <a:xfrm>
            <a:off x="6691923" y="13774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Главное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43C4648-9641-20FF-6062-A6AAD2F3447E}"/>
              </a:ext>
            </a:extLst>
          </p:cNvPr>
          <p:cNvGrpSpPr/>
          <p:nvPr/>
        </p:nvGrpSpPr>
        <p:grpSpPr>
          <a:xfrm>
            <a:off x="5500076" y="605692"/>
            <a:ext cx="3516923" cy="5949461"/>
            <a:chOff x="5226538" y="615461"/>
            <a:chExt cx="3516923" cy="594946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8AB78DE0-6174-C05C-BFC0-1FE1ADB16BA4}"/>
                </a:ext>
              </a:extLst>
            </p:cNvPr>
            <p:cNvSpPr/>
            <p:nvPr/>
          </p:nvSpPr>
          <p:spPr>
            <a:xfrm>
              <a:off x="5226538" y="615461"/>
              <a:ext cx="3516923" cy="594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E259107-B089-BA8E-3A46-FEBB96C1AF3E}"/>
                </a:ext>
              </a:extLst>
            </p:cNvPr>
            <p:cNvSpPr/>
            <p:nvPr/>
          </p:nvSpPr>
          <p:spPr>
            <a:xfrm>
              <a:off x="5617308" y="1123461"/>
              <a:ext cx="2735384" cy="477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26B615-65C7-E927-8FD5-F0027155A91A}"/>
              </a:ext>
            </a:extLst>
          </p:cNvPr>
          <p:cNvSpPr txBox="1"/>
          <p:nvPr/>
        </p:nvSpPr>
        <p:spPr>
          <a:xfrm>
            <a:off x="6691923" y="13774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Список задач</a:t>
            </a:r>
            <a:endParaRPr lang="ru-RU" dirty="0"/>
          </a:p>
        </p:txBody>
      </p:sp>
      <p:pic>
        <p:nvPicPr>
          <p:cNvPr id="18" name="Рисунок 18">
            <a:extLst>
              <a:ext uri="{FF2B5EF4-FFF2-40B4-BE49-F238E27FC236}">
                <a16:creationId xmlns:a16="http://schemas.microsoft.com/office/drawing/2014/main" id="{FE9A5B24-4EEA-0CC0-5C89-CE7B65C9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14" y="1746348"/>
            <a:ext cx="2704124" cy="36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1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1AF767C-AC2C-A6E4-5175-DEFB896E026B}"/>
              </a:ext>
            </a:extLst>
          </p:cNvPr>
          <p:cNvGrpSpPr/>
          <p:nvPr/>
        </p:nvGrpSpPr>
        <p:grpSpPr>
          <a:xfrm>
            <a:off x="5500076" y="605692"/>
            <a:ext cx="3516923" cy="5949461"/>
            <a:chOff x="5226538" y="615461"/>
            <a:chExt cx="3516923" cy="594946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7C4F42B6-6E45-B552-A4F0-602BB84EB401}"/>
                </a:ext>
              </a:extLst>
            </p:cNvPr>
            <p:cNvSpPr/>
            <p:nvPr/>
          </p:nvSpPr>
          <p:spPr>
            <a:xfrm>
              <a:off x="5226538" y="615461"/>
              <a:ext cx="3516923" cy="594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654D613-6113-7270-80EE-B5C67E25424E}"/>
                </a:ext>
              </a:extLst>
            </p:cNvPr>
            <p:cNvSpPr/>
            <p:nvPr/>
          </p:nvSpPr>
          <p:spPr>
            <a:xfrm>
              <a:off x="5617308" y="1123461"/>
              <a:ext cx="2735384" cy="477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77991E-5259-E3DC-C69C-116F65B283C0}"/>
              </a:ext>
            </a:extLst>
          </p:cNvPr>
          <p:cNvSpPr txBox="1"/>
          <p:nvPr/>
        </p:nvSpPr>
        <p:spPr>
          <a:xfrm>
            <a:off x="5949461" y="1221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Подробная информация</a:t>
            </a:r>
            <a:endParaRPr lang="ru-RU" dirty="0"/>
          </a:p>
        </p:txBody>
      </p:sp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6FED45B1-C837-7789-C63A-1312FC3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54" y="1958609"/>
            <a:ext cx="2596662" cy="31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2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4537385-83EB-2EB1-5C4B-1EF551AD2D48}"/>
              </a:ext>
            </a:extLst>
          </p:cNvPr>
          <p:cNvGrpSpPr/>
          <p:nvPr/>
        </p:nvGrpSpPr>
        <p:grpSpPr>
          <a:xfrm>
            <a:off x="5500076" y="605692"/>
            <a:ext cx="3516923" cy="5949461"/>
            <a:chOff x="5226538" y="615461"/>
            <a:chExt cx="3516923" cy="594946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482F214-909A-21E8-2798-9B26A50795E7}"/>
                </a:ext>
              </a:extLst>
            </p:cNvPr>
            <p:cNvSpPr/>
            <p:nvPr/>
          </p:nvSpPr>
          <p:spPr>
            <a:xfrm>
              <a:off x="5226538" y="615461"/>
              <a:ext cx="3516923" cy="594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00AA41B-FA98-12F3-FE30-EA5DA5579CCC}"/>
                </a:ext>
              </a:extLst>
            </p:cNvPr>
            <p:cNvSpPr/>
            <p:nvPr/>
          </p:nvSpPr>
          <p:spPr>
            <a:xfrm>
              <a:off x="5617308" y="1123461"/>
              <a:ext cx="2735384" cy="477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882CD2-4E63-E1C3-85EA-4796F277EB65}"/>
              </a:ext>
            </a:extLst>
          </p:cNvPr>
          <p:cNvSpPr txBox="1"/>
          <p:nvPr/>
        </p:nvSpPr>
        <p:spPr>
          <a:xfrm>
            <a:off x="5949461" y="12211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Профиль пользователя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D5F18-42F1-543A-C151-044226038B9F}"/>
              </a:ext>
            </a:extLst>
          </p:cNvPr>
          <p:cNvSpPr txBox="1"/>
          <p:nvPr/>
        </p:nvSpPr>
        <p:spPr>
          <a:xfrm>
            <a:off x="6086230" y="26474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Имя: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6F7B8C2-BC79-7B70-AACB-BB4ED9B1141B}"/>
              </a:ext>
            </a:extLst>
          </p:cNvPr>
          <p:cNvSpPr/>
          <p:nvPr/>
        </p:nvSpPr>
        <p:spPr>
          <a:xfrm>
            <a:off x="6750538" y="2598614"/>
            <a:ext cx="1729153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cs typeface="Calibri"/>
              </a:rPr>
              <a:t>Ввод...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E08234C-240D-268E-6008-F953C5C53FBE}"/>
              </a:ext>
            </a:extLst>
          </p:cNvPr>
          <p:cNvSpPr/>
          <p:nvPr/>
        </p:nvSpPr>
        <p:spPr>
          <a:xfrm>
            <a:off x="6320693" y="3429000"/>
            <a:ext cx="1797538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cs typeface="Calibri"/>
              </a:rPr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33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DF376D9-0F80-9E8B-E8A4-C8212D965A6C}"/>
              </a:ext>
            </a:extLst>
          </p:cNvPr>
          <p:cNvGrpSpPr/>
          <p:nvPr/>
        </p:nvGrpSpPr>
        <p:grpSpPr>
          <a:xfrm>
            <a:off x="5500076" y="605692"/>
            <a:ext cx="3516923" cy="5949461"/>
            <a:chOff x="5226538" y="615461"/>
            <a:chExt cx="3516923" cy="5949461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D8185AB-73D6-6B23-9717-D8E66CB0DFD3}"/>
                </a:ext>
              </a:extLst>
            </p:cNvPr>
            <p:cNvSpPr/>
            <p:nvPr/>
          </p:nvSpPr>
          <p:spPr>
            <a:xfrm>
              <a:off x="5226538" y="615461"/>
              <a:ext cx="3516923" cy="5949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BDA109F-DB2D-BDA6-FFD1-59A17C67BDFC}"/>
                </a:ext>
              </a:extLst>
            </p:cNvPr>
            <p:cNvSpPr/>
            <p:nvPr/>
          </p:nvSpPr>
          <p:spPr>
            <a:xfrm>
              <a:off x="5617308" y="1123461"/>
              <a:ext cx="2735384" cy="477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1BDF2E9-58B8-279F-75DD-67A11C8421D3}"/>
              </a:ext>
            </a:extLst>
          </p:cNvPr>
          <p:cNvSpPr/>
          <p:nvPr/>
        </p:nvSpPr>
        <p:spPr>
          <a:xfrm>
            <a:off x="6164384" y="5187460"/>
            <a:ext cx="2237153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cs typeface="Calibri"/>
              </a:rPr>
              <a:t>Ввод...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0D755-13A0-61A5-B314-EBE6E9BA2CE5}"/>
              </a:ext>
            </a:extLst>
          </p:cNvPr>
          <p:cNvSpPr txBox="1"/>
          <p:nvPr/>
        </p:nvSpPr>
        <p:spPr>
          <a:xfrm>
            <a:off x="6086230" y="26474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C2349-9525-464D-061A-48302B68001A}"/>
              </a:ext>
            </a:extLst>
          </p:cNvPr>
          <p:cNvSpPr txBox="1"/>
          <p:nvPr/>
        </p:nvSpPr>
        <p:spPr>
          <a:xfrm>
            <a:off x="5949461" y="122115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Чат сотрудников по проекту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957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60</cp:revision>
  <dcterms:created xsi:type="dcterms:W3CDTF">2023-06-30T11:16:07Z</dcterms:created>
  <dcterms:modified xsi:type="dcterms:W3CDTF">2023-06-30T11:29:17Z</dcterms:modified>
</cp:coreProperties>
</file>