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err="1" smtClean="0"/>
            <a:t>Vamsi</a:t>
          </a:r>
          <a:r>
            <a:rPr lang="en-US" dirty="0" smtClean="0"/>
            <a:t> Alla</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r>
            <a:rPr lang="en-US" dirty="0" err="1" smtClean="0"/>
            <a:t>Akshay</a:t>
          </a:r>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t>
        <a:bodyPr/>
        <a:lstStyle/>
        <a:p>
          <a:endParaRPr lang="en-US"/>
        </a:p>
      </dgm:t>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t>
        <a:bodyPr/>
        <a:lstStyle/>
        <a:p>
          <a:endParaRPr lang="en-US"/>
        </a:p>
      </dgm:t>
    </dgm:pt>
    <dgm:pt modelId="{EA2E441A-6BDE-4139-94CD-6DF38848FFEB}" type="pres">
      <dgm:prSet presAssocID="{6F5281AC-F073-44B1-88D8-B7D687EE2374}" presName="vert1" presStyleCnt="0"/>
      <dgm:spPr/>
    </dgm:pt>
  </dgm:ptLst>
  <dgm:cxnLst>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A36508D4-6A77-4072-80C6-3343AB91F030}" type="presOf" srcId="{51BAE8A3-35E5-4577-870C-03FB0188DCF5}" destId="{AFC16ECD-7213-44F8-978E-031E440C9D20}"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4BD2C0E2-B312-43AD-9CB9-81BDBF3FAC13}" srcId="{4F7AC5AB-FCBC-43D5-B6CD-60032A7602F4}" destId="{51BAE8A3-35E5-4577-870C-03FB0188DCF5}" srcOrd="1" destOrd="0" parTransId="{0D5F4866-8130-41AA-AABD-434802D05C88}" sibTransId="{329EF480-84A7-4A45-AB72-1D3CA1340320}"/>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err="1" smtClean="0"/>
            <a:t>Vamsi</a:t>
          </a:r>
          <a:r>
            <a:rPr lang="en-US" sz="6500" kern="1200" dirty="0" smtClean="0"/>
            <a:t> Alla</a:t>
          </a:r>
          <a:endParaRPr lang="en-US" sz="65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err="1" smtClean="0"/>
            <a:t>Akshay</a:t>
          </a: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06-06-2022</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06-06-2022</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42120419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513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Anusha Nagineni</cp:lastModifiedBy>
  <cp:revision>2</cp:revision>
  <dcterms:created xsi:type="dcterms:W3CDTF">2021-09-09T07:45:17Z</dcterms:created>
  <dcterms:modified xsi:type="dcterms:W3CDTF">2022-06-07T12:59:27Z</dcterms:modified>
</cp:coreProperties>
</file>