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211355"/>
            <a:ext cx="8385143" cy="35798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Credit Card Defaulter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monitoring </a:t>
            </a:r>
            <a:r>
              <a:rPr lang="en-US" dirty="0" smtClean="0">
                <a:solidFill>
                  <a:schemeClr val="lt1"/>
                </a:solidFill>
                <a:latin typeface="Times New Roman"/>
                <a:ea typeface="Times New Roman"/>
                <a:cs typeface="Times New Roman"/>
                <a:sym typeface="Times New Roman"/>
              </a:rPr>
              <a:t>risk </a:t>
            </a:r>
            <a:r>
              <a:rPr lang="en-US" dirty="0" smtClean="0">
                <a:solidFill>
                  <a:schemeClr val="lt1"/>
                </a:solidFill>
                <a:latin typeface="Times New Roman"/>
                <a:ea typeface="Times New Roman"/>
                <a:cs typeface="Times New Roman"/>
                <a:sym typeface="Times New Roman"/>
              </a:rPr>
              <a:t>predicting the probability of </a:t>
            </a:r>
            <a:r>
              <a:rPr lang="en-US" dirty="0" smtClean="0">
                <a:solidFill>
                  <a:schemeClr val="lt1"/>
                </a:solidFill>
                <a:latin typeface="Times New Roman"/>
                <a:ea typeface="Times New Roman"/>
                <a:cs typeface="Times New Roman"/>
                <a:sym typeface="Times New Roman"/>
              </a:rPr>
              <a:t> credit limit based on credit card owners payment history and characteristics. </a:t>
            </a:r>
            <a:r>
              <a:rPr lang="en-US" dirty="0">
                <a:solidFill>
                  <a:schemeClr val="lt1"/>
                </a:solidFill>
                <a:latin typeface="Times New Roman"/>
                <a:ea typeface="Times New Roman"/>
                <a:cs typeface="Times New Roman"/>
                <a:sym typeface="Times New Roman"/>
              </a:rPr>
              <a:t>The model will determine whether a customer is placing a </a:t>
            </a:r>
            <a:r>
              <a:rPr lang="en-US" dirty="0" smtClean="0">
                <a:solidFill>
                  <a:schemeClr val="lt1"/>
                </a:solidFill>
                <a:latin typeface="Times New Roman"/>
                <a:ea typeface="Times New Roman"/>
                <a:cs typeface="Times New Roman"/>
                <a:sym typeface="Times New Roman"/>
              </a:rPr>
              <a:t>Credit Card Defaulter or not.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upcoming </a:t>
            </a:r>
            <a:r>
              <a:rPr lang="en-US" dirty="0" smtClean="0">
                <a:solidFill>
                  <a:schemeClr val="lt1"/>
                </a:solidFill>
                <a:latin typeface="Times New Roman"/>
                <a:ea typeface="Times New Roman"/>
                <a:cs typeface="Times New Roman"/>
                <a:sym typeface="Times New Roman"/>
              </a:rPr>
              <a:t>months </a:t>
            </a:r>
            <a:r>
              <a:rPr lang="en-US" dirty="0" err="1" smtClean="0">
                <a:solidFill>
                  <a:schemeClr val="lt1"/>
                </a:solidFill>
                <a:latin typeface="Times New Roman"/>
                <a:ea typeface="Times New Roman"/>
                <a:cs typeface="Times New Roman"/>
                <a:sym typeface="Times New Roman"/>
              </a:rPr>
              <a:t>paymets</a:t>
            </a:r>
            <a:r>
              <a:rPr lang="en-US" dirty="0" smtClean="0">
                <a:solidFill>
                  <a:schemeClr val="lt1"/>
                </a:solidFill>
                <a:latin typeface="Times New Roman"/>
                <a:ea typeface="Times New Roman"/>
                <a:cs typeface="Times New Roman"/>
                <a:sym typeface="Times New Roman"/>
              </a:rPr>
              <a:t> Defaulters.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Manual inspection if </a:t>
            </a:r>
            <a:r>
              <a:rPr lang="en-US" dirty="0" smtClean="0">
                <a:solidFill>
                  <a:schemeClr val="lt1"/>
                </a:solidFill>
                <a:latin typeface="Times New Roman"/>
                <a:ea typeface="Times New Roman"/>
                <a:cs typeface="Times New Roman"/>
                <a:sym typeface="Times New Roman"/>
              </a:rPr>
              <a:t>defaulter </a:t>
            </a:r>
            <a:r>
              <a:rPr lang="en-US" dirty="0" smtClean="0">
                <a:solidFill>
                  <a:schemeClr val="lt1"/>
                </a:solidFill>
                <a:latin typeface="Times New Roman"/>
                <a:ea typeface="Times New Roman"/>
                <a:cs typeface="Times New Roman"/>
                <a:sym typeface="Times New Roman"/>
              </a:rPr>
              <a:t>is </a:t>
            </a:r>
            <a:r>
              <a:rPr lang="en-US" dirty="0">
                <a:solidFill>
                  <a:schemeClr val="lt1"/>
                </a:solidFill>
                <a:latin typeface="Times New Roman"/>
                <a:ea typeface="Times New Roman"/>
                <a:cs typeface="Times New Roman"/>
                <a:sym typeface="Times New Roman"/>
              </a:rPr>
              <a:t>identified .</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Sample file name (ex UCI_Credit_Card.csv)</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Length </a:t>
            </a:r>
            <a:r>
              <a:rPr lang="en-US" dirty="0">
                <a:solidFill>
                  <a:schemeClr val="lt1"/>
                </a:solidFill>
                <a:latin typeface="Times New Roman"/>
                <a:ea typeface="Times New Roman"/>
                <a:cs typeface="Times New Roman"/>
                <a:sym typeface="Times New Roman"/>
              </a:rPr>
              <a:t>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err="1">
                <a:solidFill>
                  <a:schemeClr val="lt1"/>
                </a:solidFill>
                <a:latin typeface="Times New Roman"/>
                <a:ea typeface="Times New Roman"/>
                <a:cs typeface="Times New Roman"/>
                <a:sym typeface="Times New Roman"/>
              </a:rPr>
              <a:t>t_motorpv_fraud</a:t>
            </a:r>
            <a:r>
              <a:rPr lang="en-US" dirty="0">
                <a:solidFill>
                  <a:schemeClr val="lt1"/>
                </a:solidFill>
                <a:latin typeface="Times New Roman"/>
                <a:ea typeface="Times New Roman"/>
                <a:cs typeface="Times New Roman"/>
                <a:sym typeface="Times New Roman"/>
              </a:rPr>
              <a:t>"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840</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Arial</vt:lpstr>
      <vt:lpstr>Noto Sans Symbols</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Anusha Nagineni</cp:lastModifiedBy>
  <cp:revision>3</cp:revision>
  <dcterms:created xsi:type="dcterms:W3CDTF">2021-06-19T13:01:53Z</dcterms:created>
  <dcterms:modified xsi:type="dcterms:W3CDTF">2022-06-07T18:57:25Z</dcterms:modified>
</cp:coreProperties>
</file>