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13"/>
  </p:notesMasterIdLst>
  <p:sldIdLst>
    <p:sldId id="261" r:id="rId4"/>
    <p:sldId id="286" r:id="rId5"/>
    <p:sldId id="285" r:id="rId6"/>
    <p:sldId id="288" r:id="rId7"/>
    <p:sldId id="298" r:id="rId8"/>
    <p:sldId id="312" r:id="rId9"/>
    <p:sldId id="313" r:id="rId10"/>
    <p:sldId id="314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0" autoAdjust="0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1770" y="102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2AF84D-C8FA-4C55-A8A3-F0FEEB2C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DAQ Projects</a:t>
            </a:r>
          </a:p>
          <a:p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Spring 2022 Plans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Plan to meet in person at the SCC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Probably will meet in one of the classrooms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For those that do not have SCC access, I will give instructions on how to get there and can let people into the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Tuesday, Thursday – 8-11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Sunday 4-7</a:t>
            </a:r>
          </a:p>
        </p:txBody>
      </p:sp>
    </p:spTree>
    <p:extLst>
      <p:ext uri="{BB962C8B-B14F-4D97-AF65-F5344CB8AC3E}">
        <p14:creationId xmlns:p14="http://schemas.microsoft.com/office/powerpoint/2010/main" val="4800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Goals over break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 Review of Aux </a:t>
            </a:r>
            <a:r>
              <a:rPr lang="en-US" sz="2800" dirty="0" err="1"/>
              <a:t>Daq</a:t>
            </a:r>
            <a:r>
              <a:rPr lang="en-US" sz="2800" dirty="0"/>
              <a:t>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 issue with Shock Dyno, make V2?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Continue work on embedded software for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Software for temp sensor</a:t>
            </a:r>
          </a:p>
        </p:txBody>
      </p:sp>
    </p:spTree>
    <p:extLst>
      <p:ext uri="{BB962C8B-B14F-4D97-AF65-F5344CB8AC3E}">
        <p14:creationId xmlns:p14="http://schemas.microsoft.com/office/powerpoint/2010/main" val="41931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Spring testing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we are beginning the phase where we are starting to actually begin to do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rest of the slides are the outline for what tests we plan on running in the spring</a:t>
            </a:r>
          </a:p>
        </p:txBody>
      </p:sp>
    </p:spTree>
    <p:extLst>
      <p:ext uri="{BB962C8B-B14F-4D97-AF65-F5344CB8AC3E}">
        <p14:creationId xmlns:p14="http://schemas.microsoft.com/office/powerpoint/2010/main" val="26751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Chassis team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Chassis Stiffness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a load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Vibration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High sampling rate on IMU (~150-200 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Strain Gauge on Chassis Members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to run strain gauge tests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Measure voltage with aux </a:t>
            </a:r>
            <a:r>
              <a:rPr lang="en-US" sz="2350" dirty="0" err="1"/>
              <a:t>daq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Suspension team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LDS Sensors on shocks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IMU on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Shock Dyno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Measure steering wheel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Strain gauges on uprights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Strain gauge on steering wheel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ARB Torsional Stiffness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load cell to measure force/torque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a way to measure angular deflection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5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Driver controls team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Brake Line Pressure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Throttle/Brake Pedal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Braking Force Transfer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2 load cells to measure torque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Driveshaft slip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load cell to measure torque and brake pressure sensors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468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Drivetrain team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Engine RPM Measurement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optical encoder on case and magnetically coupled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Case RPM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 Timing Measurement (Light Gates)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Engine Dyno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Driveshaft Torsional Deflection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Need two inline quadrature encoders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Driveshaft Torsional Stiffness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18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 err="1"/>
              <a:t>DriveTrain</a:t>
            </a:r>
            <a:r>
              <a:rPr lang="en-US" sz="3600" b="1" dirty="0"/>
              <a:t> Team (cont.)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CVT Spring Rate Test</a:t>
            </a:r>
          </a:p>
          <a:p>
            <a:pPr marL="635508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350" dirty="0"/>
              <a:t>Need a load cell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Car Acceleration Curve Measurement</a:t>
            </a:r>
          </a:p>
          <a:p>
            <a:pPr marL="635508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350" dirty="0"/>
              <a:t>IMU to measure acceleration and speed sensor to measure speed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CVT Belt Temperature Measurement</a:t>
            </a:r>
          </a:p>
          <a:p>
            <a:pPr marL="635508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350" dirty="0"/>
              <a:t>IR sensor to measure belt directly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Transfer Case Temperature Measurement</a:t>
            </a:r>
          </a:p>
          <a:p>
            <a:pPr marL="635508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350" dirty="0"/>
              <a:t>Temperature sensor for oil temp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Driveshaft Strain Measurement</a:t>
            </a:r>
          </a:p>
          <a:p>
            <a:pPr marL="635508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350" dirty="0"/>
              <a:t>Use strain gauge on driveshaft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17106</TotalTime>
  <Words>328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PowerPoint Presentation</vt:lpstr>
      <vt:lpstr>Spring 2022 Plans</vt:lpstr>
      <vt:lpstr>Goals over break</vt:lpstr>
      <vt:lpstr>Spring testing</vt:lpstr>
      <vt:lpstr>Chassis team</vt:lpstr>
      <vt:lpstr>Suspension team</vt:lpstr>
      <vt:lpstr>Driver controls team</vt:lpstr>
      <vt:lpstr>Drivetrain team</vt:lpstr>
      <vt:lpstr>DriveTrain Team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Hellrigel, Andrew T</cp:lastModifiedBy>
  <cp:revision>72</cp:revision>
  <dcterms:created xsi:type="dcterms:W3CDTF">2016-03-09T16:46:53Z</dcterms:created>
  <dcterms:modified xsi:type="dcterms:W3CDTF">2021-12-22T01:37:34Z</dcterms:modified>
</cp:coreProperties>
</file>