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0" autoAdjust="0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972" y="10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9DCAC8C7-80DE-45F7-8D2C-14BCE817BC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3150591-0579-4DB5-A3B2-13EA7BCA8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[Presentation Title]</a:t>
            </a:r>
          </a:p>
          <a:p>
            <a:r>
              <a:rPr lang="en-US" dirty="0">
                <a:solidFill>
                  <a:schemeClr val="bg1"/>
                </a:solidFill>
              </a:rPr>
              <a:t>[Author - Date]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1FE4785-F4D9-47BA-B467-2E97BB9DC1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11666" y="1238403"/>
            <a:ext cx="8782705" cy="4888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level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Second level</a:t>
            </a:r>
          </a:p>
          <a:p>
            <a:pPr marL="114300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50" r:id="rId2"/>
    <p:sldLayoutId id="2147483652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8B27245-1D6D-4FFD-A8E0-1756B74E6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[Presentation Title]</a:t>
            </a:r>
          </a:p>
          <a:p>
            <a:r>
              <a:rPr lang="en-US" dirty="0"/>
              <a:t>[Author – Date]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BAE4-67D1-4843-BFFA-877C1C4C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754A-2795-4823-8C26-C6AAD8DCE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[Slide info]</a:t>
            </a:r>
          </a:p>
        </p:txBody>
      </p:sp>
    </p:spTree>
    <p:extLst>
      <p:ext uri="{BB962C8B-B14F-4D97-AF65-F5344CB8AC3E}">
        <p14:creationId xmlns:p14="http://schemas.microsoft.com/office/powerpoint/2010/main" val="3754038833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16288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 Light</vt:lpstr>
      <vt:lpstr>Main</vt:lpstr>
      <vt:lpstr>PowerPoint Presentation</vt:lpstr>
      <vt:lpstr>[Slide title]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57</cp:revision>
  <dcterms:created xsi:type="dcterms:W3CDTF">2016-03-09T16:46:53Z</dcterms:created>
  <dcterms:modified xsi:type="dcterms:W3CDTF">2021-09-30T16:45:59Z</dcterms:modified>
</cp:coreProperties>
</file>