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3" r:id="rId8"/>
    <p:sldId id="264" r:id="rId9"/>
    <p:sldId id="265" r:id="rId10"/>
    <p:sldId id="26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3" autoAdjust="0"/>
    <p:restoredTop sz="94660"/>
  </p:normalViewPr>
  <p:slideViewPr>
    <p:cSldViewPr snapToGrid="0">
      <p:cViewPr varScale="1">
        <p:scale>
          <a:sx n="91" d="100"/>
          <a:sy n="91" d="100"/>
        </p:scale>
        <p:origin x="208"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ED2FB5D7-8FF7-4C20-8E67-4450041A21D4}" type="datetimeFigureOut">
              <a:rPr lang="en-US" smtClean="0"/>
              <a:t>4/6/23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A00695-DB10-4C3C-B87B-3979B2680074}" type="slidenum">
              <a:rPr lang="en-US" smtClean="0"/>
              <a:t>‹#›</a:t>
            </a:fld>
            <a:endParaRPr lang="en-US"/>
          </a:p>
        </p:txBody>
      </p:sp>
    </p:spTree>
    <p:extLst>
      <p:ext uri="{BB962C8B-B14F-4D97-AF65-F5344CB8AC3E}">
        <p14:creationId xmlns:p14="http://schemas.microsoft.com/office/powerpoint/2010/main" val="39108983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D2FB5D7-8FF7-4C20-8E67-4450041A21D4}" type="datetimeFigureOut">
              <a:rPr lang="en-US" smtClean="0"/>
              <a:t>4/6/23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A00695-DB10-4C3C-B87B-3979B2680074}" type="slidenum">
              <a:rPr lang="en-US" smtClean="0"/>
              <a:t>‹#›</a:t>
            </a:fld>
            <a:endParaRPr lang="en-US"/>
          </a:p>
        </p:txBody>
      </p:sp>
    </p:spTree>
    <p:extLst>
      <p:ext uri="{BB962C8B-B14F-4D97-AF65-F5344CB8AC3E}">
        <p14:creationId xmlns:p14="http://schemas.microsoft.com/office/powerpoint/2010/main" val="2368804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D2FB5D7-8FF7-4C20-8E67-4450041A21D4}" type="datetimeFigureOut">
              <a:rPr lang="en-US" smtClean="0"/>
              <a:t>4/6/23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A00695-DB10-4C3C-B87B-3979B2680074}" type="slidenum">
              <a:rPr lang="en-US" smtClean="0"/>
              <a:t>‹#›</a:t>
            </a:fld>
            <a:endParaRPr lang="en-US"/>
          </a:p>
        </p:txBody>
      </p:sp>
    </p:spTree>
    <p:extLst>
      <p:ext uri="{BB962C8B-B14F-4D97-AF65-F5344CB8AC3E}">
        <p14:creationId xmlns:p14="http://schemas.microsoft.com/office/powerpoint/2010/main" val="5820395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D2FB5D7-8FF7-4C20-8E67-4450041A21D4}" type="datetimeFigureOut">
              <a:rPr lang="en-US" smtClean="0"/>
              <a:t>4/6/23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A00695-DB10-4C3C-B87B-3979B2680074}" type="slidenum">
              <a:rPr lang="en-US" smtClean="0"/>
              <a:t>‹#›</a:t>
            </a:fld>
            <a:endParaRPr lang="en-US"/>
          </a:p>
        </p:txBody>
      </p:sp>
    </p:spTree>
    <p:extLst>
      <p:ext uri="{BB962C8B-B14F-4D97-AF65-F5344CB8AC3E}">
        <p14:creationId xmlns:p14="http://schemas.microsoft.com/office/powerpoint/2010/main" val="24878743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D2FB5D7-8FF7-4C20-8E67-4450041A21D4}" type="datetimeFigureOut">
              <a:rPr lang="en-US" smtClean="0"/>
              <a:t>4/6/23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A00695-DB10-4C3C-B87B-3979B2680074}" type="slidenum">
              <a:rPr lang="en-US" smtClean="0"/>
              <a:t>‹#›</a:t>
            </a:fld>
            <a:endParaRPr lang="en-US"/>
          </a:p>
        </p:txBody>
      </p:sp>
    </p:spTree>
    <p:extLst>
      <p:ext uri="{BB962C8B-B14F-4D97-AF65-F5344CB8AC3E}">
        <p14:creationId xmlns:p14="http://schemas.microsoft.com/office/powerpoint/2010/main" val="1821900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D2FB5D7-8FF7-4C20-8E67-4450041A21D4}" type="datetimeFigureOut">
              <a:rPr lang="en-US" smtClean="0"/>
              <a:t>4/6/23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A00695-DB10-4C3C-B87B-3979B2680074}" type="slidenum">
              <a:rPr lang="en-US" smtClean="0"/>
              <a:t>‹#›</a:t>
            </a:fld>
            <a:endParaRPr lang="en-US"/>
          </a:p>
        </p:txBody>
      </p:sp>
    </p:spTree>
    <p:extLst>
      <p:ext uri="{BB962C8B-B14F-4D97-AF65-F5344CB8AC3E}">
        <p14:creationId xmlns:p14="http://schemas.microsoft.com/office/powerpoint/2010/main" val="14372217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D2FB5D7-8FF7-4C20-8E67-4450041A21D4}" type="datetimeFigureOut">
              <a:rPr lang="en-US" smtClean="0"/>
              <a:t>4/6/23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7A00695-DB10-4C3C-B87B-3979B2680074}" type="slidenum">
              <a:rPr lang="en-US" smtClean="0"/>
              <a:t>‹#›</a:t>
            </a:fld>
            <a:endParaRPr lang="en-US"/>
          </a:p>
        </p:txBody>
      </p:sp>
    </p:spTree>
    <p:extLst>
      <p:ext uri="{BB962C8B-B14F-4D97-AF65-F5344CB8AC3E}">
        <p14:creationId xmlns:p14="http://schemas.microsoft.com/office/powerpoint/2010/main" val="16979314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D2FB5D7-8FF7-4C20-8E67-4450041A21D4}" type="datetimeFigureOut">
              <a:rPr lang="en-US" smtClean="0"/>
              <a:t>4/6/23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7A00695-DB10-4C3C-B87B-3979B2680074}" type="slidenum">
              <a:rPr lang="en-US" smtClean="0"/>
              <a:t>‹#›</a:t>
            </a:fld>
            <a:endParaRPr lang="en-US"/>
          </a:p>
        </p:txBody>
      </p:sp>
    </p:spTree>
    <p:extLst>
      <p:ext uri="{BB962C8B-B14F-4D97-AF65-F5344CB8AC3E}">
        <p14:creationId xmlns:p14="http://schemas.microsoft.com/office/powerpoint/2010/main" val="65996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D2FB5D7-8FF7-4C20-8E67-4450041A21D4}" type="datetimeFigureOut">
              <a:rPr lang="en-US" smtClean="0"/>
              <a:t>4/6/23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7A00695-DB10-4C3C-B87B-3979B2680074}" type="slidenum">
              <a:rPr lang="en-US" smtClean="0"/>
              <a:t>‹#›</a:t>
            </a:fld>
            <a:endParaRPr lang="en-US"/>
          </a:p>
        </p:txBody>
      </p:sp>
    </p:spTree>
    <p:extLst>
      <p:ext uri="{BB962C8B-B14F-4D97-AF65-F5344CB8AC3E}">
        <p14:creationId xmlns:p14="http://schemas.microsoft.com/office/powerpoint/2010/main" val="40791075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D2FB5D7-8FF7-4C20-8E67-4450041A21D4}" type="datetimeFigureOut">
              <a:rPr lang="en-US" smtClean="0"/>
              <a:t>4/6/23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A00695-DB10-4C3C-B87B-3979B2680074}" type="slidenum">
              <a:rPr lang="en-US" smtClean="0"/>
              <a:t>‹#›</a:t>
            </a:fld>
            <a:endParaRPr lang="en-US"/>
          </a:p>
        </p:txBody>
      </p:sp>
    </p:spTree>
    <p:extLst>
      <p:ext uri="{BB962C8B-B14F-4D97-AF65-F5344CB8AC3E}">
        <p14:creationId xmlns:p14="http://schemas.microsoft.com/office/powerpoint/2010/main" val="14268898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D2FB5D7-8FF7-4C20-8E67-4450041A21D4}" type="datetimeFigureOut">
              <a:rPr lang="en-US" smtClean="0"/>
              <a:t>4/6/23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A00695-DB10-4C3C-B87B-3979B2680074}" type="slidenum">
              <a:rPr lang="en-US" smtClean="0"/>
              <a:t>‹#›</a:t>
            </a:fld>
            <a:endParaRPr lang="en-US"/>
          </a:p>
        </p:txBody>
      </p:sp>
    </p:spTree>
    <p:extLst>
      <p:ext uri="{BB962C8B-B14F-4D97-AF65-F5344CB8AC3E}">
        <p14:creationId xmlns:p14="http://schemas.microsoft.com/office/powerpoint/2010/main" val="9198326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D2FB5D7-8FF7-4C20-8E67-4450041A21D4}" type="datetimeFigureOut">
              <a:rPr lang="en-US" smtClean="0"/>
              <a:t>4/6/23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7A00695-DB10-4C3C-B87B-3979B2680074}" type="slidenum">
              <a:rPr lang="en-US" smtClean="0"/>
              <a:t>‹#›</a:t>
            </a:fld>
            <a:endParaRPr lang="en-US"/>
          </a:p>
        </p:txBody>
      </p:sp>
    </p:spTree>
    <p:extLst>
      <p:ext uri="{BB962C8B-B14F-4D97-AF65-F5344CB8AC3E}">
        <p14:creationId xmlns:p14="http://schemas.microsoft.com/office/powerpoint/2010/main" val="27458237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ipsec6.vpn.gatech.edu/+CSCOE+/logon.html#form_title_text"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hyperlink" Target="file:///ad.gatech/mefs$" TargetMode="Externa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17731" y="2664069"/>
            <a:ext cx="10485120" cy="1195325"/>
          </a:xfrm>
        </p:spPr>
        <p:txBody>
          <a:bodyPr>
            <a:normAutofit fontScale="90000"/>
          </a:bodyPr>
          <a:lstStyle/>
          <a:p>
            <a:r>
              <a:rPr lang="en-US" b="1" dirty="0"/>
              <a:t>Connecting to the ME GTOR Storage Space</a:t>
            </a:r>
          </a:p>
        </p:txBody>
      </p:sp>
    </p:spTree>
    <p:extLst>
      <p:ext uri="{BB962C8B-B14F-4D97-AF65-F5344CB8AC3E}">
        <p14:creationId xmlns:p14="http://schemas.microsoft.com/office/powerpoint/2010/main" val="8456731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1411" y="2542268"/>
            <a:ext cx="10515600" cy="1325563"/>
          </a:xfrm>
        </p:spPr>
        <p:txBody>
          <a:bodyPr/>
          <a:lstStyle/>
          <a:p>
            <a:r>
              <a:rPr lang="en-US" dirty="0"/>
              <a:t>You are now connected to the GTOR Server Files</a:t>
            </a:r>
          </a:p>
        </p:txBody>
      </p:sp>
    </p:spTree>
    <p:extLst>
      <p:ext uri="{BB962C8B-B14F-4D97-AF65-F5344CB8AC3E}">
        <p14:creationId xmlns:p14="http://schemas.microsoft.com/office/powerpoint/2010/main" val="5055843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82711"/>
            <a:ext cx="10515600" cy="2996384"/>
          </a:xfrm>
        </p:spPr>
        <p:txBody>
          <a:bodyPr>
            <a:noAutofit/>
          </a:bodyPr>
          <a:lstStyle/>
          <a:p>
            <a:r>
              <a:rPr lang="en-US" sz="2800" dirty="0"/>
              <a:t>First: Make sure you have been granted access to the storage space. Ask the team lead or IT lead to request access for you.</a:t>
            </a:r>
            <a:br>
              <a:rPr lang="en-US" sz="2800" dirty="0"/>
            </a:br>
            <a:br>
              <a:rPr lang="en-US" sz="2800" dirty="0"/>
            </a:br>
            <a:r>
              <a:rPr lang="en-US" sz="2800" dirty="0"/>
              <a:t>Go to the following address and log in: </a:t>
            </a:r>
            <a:r>
              <a:rPr lang="en-US" sz="2800" dirty="0">
                <a:hlinkClick r:id="rId2"/>
              </a:rPr>
              <a:t>https://ipsec6.vpn.gatech.edu/+CSCOE+/logon.html#form_title_text</a:t>
            </a:r>
            <a:endParaRPr lang="en-US" sz="2800" dirty="0"/>
          </a:p>
        </p:txBody>
      </p:sp>
      <p:pic>
        <p:nvPicPr>
          <p:cNvPr id="4" name="Picture 3"/>
          <p:cNvPicPr>
            <a:picLocks noChangeAspect="1"/>
          </p:cNvPicPr>
          <p:nvPr/>
        </p:nvPicPr>
        <p:blipFill>
          <a:blip r:embed="rId3"/>
          <a:stretch>
            <a:fillRect/>
          </a:stretch>
        </p:blipFill>
        <p:spPr>
          <a:xfrm>
            <a:off x="2329555" y="3164176"/>
            <a:ext cx="7532890" cy="3693824"/>
          </a:xfrm>
          <a:prstGeom prst="rect">
            <a:avLst/>
          </a:prstGeom>
        </p:spPr>
      </p:pic>
    </p:spTree>
    <p:extLst>
      <p:ext uri="{BB962C8B-B14F-4D97-AF65-F5344CB8AC3E}">
        <p14:creationId xmlns:p14="http://schemas.microsoft.com/office/powerpoint/2010/main" val="4634096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934539"/>
            <a:ext cx="10515600" cy="1325563"/>
          </a:xfrm>
        </p:spPr>
        <p:txBody>
          <a:bodyPr>
            <a:normAutofit fontScale="90000"/>
          </a:bodyPr>
          <a:lstStyle/>
          <a:p>
            <a:r>
              <a:rPr lang="en-US" dirty="0"/>
              <a:t>- You will reach this page. If web-based </a:t>
            </a:r>
            <a:r>
              <a:rPr lang="en-US" dirty="0" err="1"/>
              <a:t>instllation</a:t>
            </a:r>
            <a:r>
              <a:rPr lang="en-US" dirty="0"/>
              <a:t> was unsuccessful, click on </a:t>
            </a:r>
            <a:r>
              <a:rPr lang="en-US" dirty="0" err="1"/>
              <a:t>Anyconnect</a:t>
            </a:r>
            <a:r>
              <a:rPr lang="en-US" dirty="0"/>
              <a:t> VPN</a:t>
            </a:r>
            <a:br>
              <a:rPr lang="en-US" dirty="0"/>
            </a:br>
            <a:r>
              <a:rPr lang="en-US" dirty="0"/>
              <a:t>- This will download an </a:t>
            </a:r>
            <a:r>
              <a:rPr lang="en-US" dirty="0" err="1"/>
              <a:t>anyconnect</a:t>
            </a:r>
            <a:r>
              <a:rPr lang="en-US" dirty="0"/>
              <a:t> exe file</a:t>
            </a:r>
            <a:br>
              <a:rPr lang="en-US" dirty="0"/>
            </a:br>
            <a:r>
              <a:rPr lang="en-US" dirty="0"/>
              <a:t>- Execute the file and install the </a:t>
            </a:r>
            <a:r>
              <a:rPr lang="en-US" dirty="0" err="1"/>
              <a:t>Anyconnect</a:t>
            </a:r>
            <a:r>
              <a:rPr lang="en-US" dirty="0"/>
              <a:t> Client</a:t>
            </a:r>
          </a:p>
        </p:txBody>
      </p:sp>
      <p:pic>
        <p:nvPicPr>
          <p:cNvPr id="4" name="Picture 3"/>
          <p:cNvPicPr>
            <a:picLocks noChangeAspect="1"/>
          </p:cNvPicPr>
          <p:nvPr/>
        </p:nvPicPr>
        <p:blipFill>
          <a:blip r:embed="rId2"/>
          <a:stretch>
            <a:fillRect/>
          </a:stretch>
        </p:blipFill>
        <p:spPr>
          <a:xfrm>
            <a:off x="3343275" y="2849064"/>
            <a:ext cx="5505450" cy="3829050"/>
          </a:xfrm>
          <a:prstGeom prst="rect">
            <a:avLst/>
          </a:prstGeom>
        </p:spPr>
      </p:pic>
      <p:sp>
        <p:nvSpPr>
          <p:cNvPr id="5" name="Freeform 4"/>
          <p:cNvSpPr/>
          <p:nvPr/>
        </p:nvSpPr>
        <p:spPr>
          <a:xfrm>
            <a:off x="5451565" y="4946468"/>
            <a:ext cx="1149532" cy="444138"/>
          </a:xfrm>
          <a:custGeom>
            <a:avLst/>
            <a:gdLst>
              <a:gd name="connsiteX0" fmla="*/ 452846 w 1149532"/>
              <a:gd name="connsiteY0" fmla="*/ 78378 h 444138"/>
              <a:gd name="connsiteX1" fmla="*/ 365760 w 1149532"/>
              <a:gd name="connsiteY1" fmla="*/ 43543 h 444138"/>
              <a:gd name="connsiteX2" fmla="*/ 165463 w 1149532"/>
              <a:gd name="connsiteY2" fmla="*/ 43543 h 444138"/>
              <a:gd name="connsiteX3" fmla="*/ 139338 w 1149532"/>
              <a:gd name="connsiteY3" fmla="*/ 69669 h 444138"/>
              <a:gd name="connsiteX4" fmla="*/ 104503 w 1149532"/>
              <a:gd name="connsiteY4" fmla="*/ 78378 h 444138"/>
              <a:gd name="connsiteX5" fmla="*/ 87086 w 1149532"/>
              <a:gd name="connsiteY5" fmla="*/ 104503 h 444138"/>
              <a:gd name="connsiteX6" fmla="*/ 43543 w 1149532"/>
              <a:gd name="connsiteY6" fmla="*/ 139338 h 444138"/>
              <a:gd name="connsiteX7" fmla="*/ 0 w 1149532"/>
              <a:gd name="connsiteY7" fmla="*/ 191589 h 444138"/>
              <a:gd name="connsiteX8" fmla="*/ 8709 w 1149532"/>
              <a:gd name="connsiteY8" fmla="*/ 287383 h 444138"/>
              <a:gd name="connsiteX9" fmla="*/ 34835 w 1149532"/>
              <a:gd name="connsiteY9" fmla="*/ 304800 h 444138"/>
              <a:gd name="connsiteX10" fmla="*/ 78378 w 1149532"/>
              <a:gd name="connsiteY10" fmla="*/ 339635 h 444138"/>
              <a:gd name="connsiteX11" fmla="*/ 104503 w 1149532"/>
              <a:gd name="connsiteY11" fmla="*/ 348343 h 444138"/>
              <a:gd name="connsiteX12" fmla="*/ 209006 w 1149532"/>
              <a:gd name="connsiteY12" fmla="*/ 365760 h 444138"/>
              <a:gd name="connsiteX13" fmla="*/ 365760 w 1149532"/>
              <a:gd name="connsiteY13" fmla="*/ 400595 h 444138"/>
              <a:gd name="connsiteX14" fmla="*/ 452846 w 1149532"/>
              <a:gd name="connsiteY14" fmla="*/ 409303 h 444138"/>
              <a:gd name="connsiteX15" fmla="*/ 566058 w 1149532"/>
              <a:gd name="connsiteY15" fmla="*/ 426720 h 444138"/>
              <a:gd name="connsiteX16" fmla="*/ 600892 w 1149532"/>
              <a:gd name="connsiteY16" fmla="*/ 435429 h 444138"/>
              <a:gd name="connsiteX17" fmla="*/ 783772 w 1149532"/>
              <a:gd name="connsiteY17" fmla="*/ 444138 h 444138"/>
              <a:gd name="connsiteX18" fmla="*/ 1088572 w 1149532"/>
              <a:gd name="connsiteY18" fmla="*/ 435429 h 444138"/>
              <a:gd name="connsiteX19" fmla="*/ 1123406 w 1149532"/>
              <a:gd name="connsiteY19" fmla="*/ 418012 h 444138"/>
              <a:gd name="connsiteX20" fmla="*/ 1149532 w 1149532"/>
              <a:gd name="connsiteY20" fmla="*/ 365760 h 444138"/>
              <a:gd name="connsiteX21" fmla="*/ 1140823 w 1149532"/>
              <a:gd name="connsiteY21" fmla="*/ 296092 h 444138"/>
              <a:gd name="connsiteX22" fmla="*/ 1114698 w 1149532"/>
              <a:gd name="connsiteY22" fmla="*/ 278675 h 444138"/>
              <a:gd name="connsiteX23" fmla="*/ 1097280 w 1149532"/>
              <a:gd name="connsiteY23" fmla="*/ 261258 h 444138"/>
              <a:gd name="connsiteX24" fmla="*/ 1062446 w 1149532"/>
              <a:gd name="connsiteY24" fmla="*/ 217715 h 444138"/>
              <a:gd name="connsiteX25" fmla="*/ 1045029 w 1149532"/>
              <a:gd name="connsiteY25" fmla="*/ 191589 h 444138"/>
              <a:gd name="connsiteX26" fmla="*/ 992778 w 1149532"/>
              <a:gd name="connsiteY26" fmla="*/ 165463 h 444138"/>
              <a:gd name="connsiteX27" fmla="*/ 931818 w 1149532"/>
              <a:gd name="connsiteY27" fmla="*/ 139338 h 444138"/>
              <a:gd name="connsiteX28" fmla="*/ 870858 w 1149532"/>
              <a:gd name="connsiteY28" fmla="*/ 113212 h 444138"/>
              <a:gd name="connsiteX29" fmla="*/ 836023 w 1149532"/>
              <a:gd name="connsiteY29" fmla="*/ 95795 h 444138"/>
              <a:gd name="connsiteX30" fmla="*/ 783772 w 1149532"/>
              <a:gd name="connsiteY30" fmla="*/ 78378 h 444138"/>
              <a:gd name="connsiteX31" fmla="*/ 757646 w 1149532"/>
              <a:gd name="connsiteY31" fmla="*/ 69669 h 444138"/>
              <a:gd name="connsiteX32" fmla="*/ 670560 w 1149532"/>
              <a:gd name="connsiteY32" fmla="*/ 43543 h 444138"/>
              <a:gd name="connsiteX33" fmla="*/ 513806 w 1149532"/>
              <a:gd name="connsiteY33" fmla="*/ 34835 h 444138"/>
              <a:gd name="connsiteX34" fmla="*/ 383178 w 1149532"/>
              <a:gd name="connsiteY34" fmla="*/ 17418 h 444138"/>
              <a:gd name="connsiteX35" fmla="*/ 357052 w 1149532"/>
              <a:gd name="connsiteY35" fmla="*/ 0 h 444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149532" h="444138">
                <a:moveTo>
                  <a:pt x="452846" y="78378"/>
                </a:moveTo>
                <a:cubicBezTo>
                  <a:pt x="423817" y="66766"/>
                  <a:pt x="395420" y="53430"/>
                  <a:pt x="365760" y="43543"/>
                </a:cubicBezTo>
                <a:cubicBezTo>
                  <a:pt x="303428" y="22765"/>
                  <a:pt x="221998" y="40402"/>
                  <a:pt x="165463" y="43543"/>
                </a:cubicBezTo>
                <a:cubicBezTo>
                  <a:pt x="156755" y="52252"/>
                  <a:pt x="150031" y="63559"/>
                  <a:pt x="139338" y="69669"/>
                </a:cubicBezTo>
                <a:cubicBezTo>
                  <a:pt x="128946" y="75607"/>
                  <a:pt x="114462" y="71739"/>
                  <a:pt x="104503" y="78378"/>
                </a:cubicBezTo>
                <a:cubicBezTo>
                  <a:pt x="95795" y="84184"/>
                  <a:pt x="94487" y="97102"/>
                  <a:pt x="87086" y="104503"/>
                </a:cubicBezTo>
                <a:cubicBezTo>
                  <a:pt x="41818" y="149770"/>
                  <a:pt x="78018" y="96244"/>
                  <a:pt x="43543" y="139338"/>
                </a:cubicBezTo>
                <a:cubicBezTo>
                  <a:pt x="-4949" y="199954"/>
                  <a:pt x="62054" y="129535"/>
                  <a:pt x="0" y="191589"/>
                </a:cubicBezTo>
                <a:cubicBezTo>
                  <a:pt x="2903" y="223520"/>
                  <a:pt x="-720" y="256738"/>
                  <a:pt x="8709" y="287383"/>
                </a:cubicBezTo>
                <a:cubicBezTo>
                  <a:pt x="11787" y="297387"/>
                  <a:pt x="26662" y="298262"/>
                  <a:pt x="34835" y="304800"/>
                </a:cubicBezTo>
                <a:cubicBezTo>
                  <a:pt x="61838" y="326403"/>
                  <a:pt x="42635" y="321764"/>
                  <a:pt x="78378" y="339635"/>
                </a:cubicBezTo>
                <a:cubicBezTo>
                  <a:pt x="86588" y="343740"/>
                  <a:pt x="95598" y="346117"/>
                  <a:pt x="104503" y="348343"/>
                </a:cubicBezTo>
                <a:cubicBezTo>
                  <a:pt x="138469" y="356834"/>
                  <a:pt x="174586" y="360843"/>
                  <a:pt x="209006" y="365760"/>
                </a:cubicBezTo>
                <a:cubicBezTo>
                  <a:pt x="264887" y="384388"/>
                  <a:pt x="285973" y="392617"/>
                  <a:pt x="365760" y="400595"/>
                </a:cubicBezTo>
                <a:lnTo>
                  <a:pt x="452846" y="409303"/>
                </a:lnTo>
                <a:cubicBezTo>
                  <a:pt x="505614" y="415166"/>
                  <a:pt x="519544" y="416384"/>
                  <a:pt x="566058" y="426720"/>
                </a:cubicBezTo>
                <a:cubicBezTo>
                  <a:pt x="577742" y="429316"/>
                  <a:pt x="588961" y="434475"/>
                  <a:pt x="600892" y="435429"/>
                </a:cubicBezTo>
                <a:cubicBezTo>
                  <a:pt x="661727" y="440296"/>
                  <a:pt x="722812" y="441235"/>
                  <a:pt x="783772" y="444138"/>
                </a:cubicBezTo>
                <a:cubicBezTo>
                  <a:pt x="885372" y="441235"/>
                  <a:pt x="987230" y="443225"/>
                  <a:pt x="1088572" y="435429"/>
                </a:cubicBezTo>
                <a:cubicBezTo>
                  <a:pt x="1101516" y="434433"/>
                  <a:pt x="1113433" y="426323"/>
                  <a:pt x="1123406" y="418012"/>
                </a:cubicBezTo>
                <a:cubicBezTo>
                  <a:pt x="1138989" y="405026"/>
                  <a:pt x="1143588" y="383591"/>
                  <a:pt x="1149532" y="365760"/>
                </a:cubicBezTo>
                <a:cubicBezTo>
                  <a:pt x="1146629" y="342537"/>
                  <a:pt x="1149515" y="317822"/>
                  <a:pt x="1140823" y="296092"/>
                </a:cubicBezTo>
                <a:cubicBezTo>
                  <a:pt x="1136936" y="286374"/>
                  <a:pt x="1122871" y="285213"/>
                  <a:pt x="1114698" y="278675"/>
                </a:cubicBezTo>
                <a:cubicBezTo>
                  <a:pt x="1108287" y="273546"/>
                  <a:pt x="1103086" y="267064"/>
                  <a:pt x="1097280" y="261258"/>
                </a:cubicBezTo>
                <a:cubicBezTo>
                  <a:pt x="1080327" y="210396"/>
                  <a:pt x="1101837" y="257106"/>
                  <a:pt x="1062446" y="217715"/>
                </a:cubicBezTo>
                <a:cubicBezTo>
                  <a:pt x="1055045" y="210314"/>
                  <a:pt x="1052430" y="198990"/>
                  <a:pt x="1045029" y="191589"/>
                </a:cubicBezTo>
                <a:cubicBezTo>
                  <a:pt x="1024112" y="170672"/>
                  <a:pt x="1017566" y="176086"/>
                  <a:pt x="992778" y="165463"/>
                </a:cubicBezTo>
                <a:cubicBezTo>
                  <a:pt x="917463" y="133185"/>
                  <a:pt x="993076" y="159757"/>
                  <a:pt x="931818" y="139338"/>
                </a:cubicBezTo>
                <a:cubicBezTo>
                  <a:pt x="878875" y="104041"/>
                  <a:pt x="935125" y="137311"/>
                  <a:pt x="870858" y="113212"/>
                </a:cubicBezTo>
                <a:cubicBezTo>
                  <a:pt x="858702" y="108654"/>
                  <a:pt x="848077" y="100616"/>
                  <a:pt x="836023" y="95795"/>
                </a:cubicBezTo>
                <a:cubicBezTo>
                  <a:pt x="818977" y="88977"/>
                  <a:pt x="801189" y="84184"/>
                  <a:pt x="783772" y="78378"/>
                </a:cubicBezTo>
                <a:cubicBezTo>
                  <a:pt x="775063" y="75475"/>
                  <a:pt x="766169" y="73078"/>
                  <a:pt x="757646" y="69669"/>
                </a:cubicBezTo>
                <a:cubicBezTo>
                  <a:pt x="722814" y="55736"/>
                  <a:pt x="708170" y="46813"/>
                  <a:pt x="670560" y="43543"/>
                </a:cubicBezTo>
                <a:cubicBezTo>
                  <a:pt x="618425" y="39010"/>
                  <a:pt x="566005" y="38563"/>
                  <a:pt x="513806" y="34835"/>
                </a:cubicBezTo>
                <a:cubicBezTo>
                  <a:pt x="468110" y="31571"/>
                  <a:pt x="426855" y="28337"/>
                  <a:pt x="383178" y="17418"/>
                </a:cubicBezTo>
                <a:cubicBezTo>
                  <a:pt x="354298" y="10198"/>
                  <a:pt x="357052" y="17128"/>
                  <a:pt x="357052" y="0"/>
                </a:cubicBezTo>
              </a:path>
            </a:pathLst>
          </a:cu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0100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6908" y="852805"/>
            <a:ext cx="10515600" cy="1325563"/>
          </a:xfrm>
        </p:spPr>
        <p:txBody>
          <a:bodyPr>
            <a:normAutofit fontScale="90000"/>
          </a:bodyPr>
          <a:lstStyle/>
          <a:p>
            <a:r>
              <a:rPr lang="en-US" dirty="0"/>
              <a:t>- After installing the client, go ahead and open it</a:t>
            </a:r>
            <a:br>
              <a:rPr lang="en-US" dirty="0"/>
            </a:br>
            <a:r>
              <a:rPr lang="en-US" dirty="0"/>
              <a:t>- The window below should open</a:t>
            </a:r>
            <a:br>
              <a:rPr lang="en-US" dirty="0"/>
            </a:br>
            <a:r>
              <a:rPr lang="en-US" dirty="0"/>
              <a:t>- Type in the address as shown and hit connect</a:t>
            </a:r>
          </a:p>
        </p:txBody>
      </p:sp>
      <p:pic>
        <p:nvPicPr>
          <p:cNvPr id="4" name="Picture 3"/>
          <p:cNvPicPr>
            <a:picLocks noChangeAspect="1"/>
          </p:cNvPicPr>
          <p:nvPr/>
        </p:nvPicPr>
        <p:blipFill>
          <a:blip r:embed="rId2"/>
          <a:stretch>
            <a:fillRect/>
          </a:stretch>
        </p:blipFill>
        <p:spPr>
          <a:xfrm>
            <a:off x="3959951" y="3334022"/>
            <a:ext cx="5543550" cy="3028950"/>
          </a:xfrm>
          <a:prstGeom prst="rect">
            <a:avLst/>
          </a:prstGeom>
        </p:spPr>
      </p:pic>
      <p:sp>
        <p:nvSpPr>
          <p:cNvPr id="5" name="Freeform 4"/>
          <p:cNvSpPr/>
          <p:nvPr/>
        </p:nvSpPr>
        <p:spPr>
          <a:xfrm>
            <a:off x="5563813" y="4624251"/>
            <a:ext cx="2395821" cy="618404"/>
          </a:xfrm>
          <a:custGeom>
            <a:avLst/>
            <a:gdLst>
              <a:gd name="connsiteX0" fmla="*/ 645398 w 2395821"/>
              <a:gd name="connsiteY0" fmla="*/ 60960 h 618404"/>
              <a:gd name="connsiteX1" fmla="*/ 236096 w 2395821"/>
              <a:gd name="connsiteY1" fmla="*/ 60960 h 618404"/>
              <a:gd name="connsiteX2" fmla="*/ 209970 w 2395821"/>
              <a:gd name="connsiteY2" fmla="*/ 78378 h 618404"/>
              <a:gd name="connsiteX3" fmla="*/ 131593 w 2395821"/>
              <a:gd name="connsiteY3" fmla="*/ 113212 h 618404"/>
              <a:gd name="connsiteX4" fmla="*/ 96758 w 2395821"/>
              <a:gd name="connsiteY4" fmla="*/ 130629 h 618404"/>
              <a:gd name="connsiteX5" fmla="*/ 53216 w 2395821"/>
              <a:gd name="connsiteY5" fmla="*/ 174172 h 618404"/>
              <a:gd name="connsiteX6" fmla="*/ 9673 w 2395821"/>
              <a:gd name="connsiteY6" fmla="*/ 217715 h 618404"/>
              <a:gd name="connsiteX7" fmla="*/ 9673 w 2395821"/>
              <a:gd name="connsiteY7" fmla="*/ 330926 h 618404"/>
              <a:gd name="connsiteX8" fmla="*/ 27090 w 2395821"/>
              <a:gd name="connsiteY8" fmla="*/ 365760 h 618404"/>
              <a:gd name="connsiteX9" fmla="*/ 44507 w 2395821"/>
              <a:gd name="connsiteY9" fmla="*/ 391886 h 618404"/>
              <a:gd name="connsiteX10" fmla="*/ 175136 w 2395821"/>
              <a:gd name="connsiteY10" fmla="*/ 470263 h 618404"/>
              <a:gd name="connsiteX11" fmla="*/ 218678 w 2395821"/>
              <a:gd name="connsiteY11" fmla="*/ 478972 h 618404"/>
              <a:gd name="connsiteX12" fmla="*/ 253513 w 2395821"/>
              <a:gd name="connsiteY12" fmla="*/ 487680 h 618404"/>
              <a:gd name="connsiteX13" fmla="*/ 340598 w 2395821"/>
              <a:gd name="connsiteY13" fmla="*/ 505098 h 618404"/>
              <a:gd name="connsiteX14" fmla="*/ 732484 w 2395821"/>
              <a:gd name="connsiteY14" fmla="*/ 513806 h 618404"/>
              <a:gd name="connsiteX15" fmla="*/ 863113 w 2395821"/>
              <a:gd name="connsiteY15" fmla="*/ 539932 h 618404"/>
              <a:gd name="connsiteX16" fmla="*/ 915364 w 2395821"/>
              <a:gd name="connsiteY16" fmla="*/ 557349 h 618404"/>
              <a:gd name="connsiteX17" fmla="*/ 1124370 w 2395821"/>
              <a:gd name="connsiteY17" fmla="*/ 574766 h 618404"/>
              <a:gd name="connsiteX18" fmla="*/ 1167913 w 2395821"/>
              <a:gd name="connsiteY18" fmla="*/ 583475 h 618404"/>
              <a:gd name="connsiteX19" fmla="*/ 1228873 w 2395821"/>
              <a:gd name="connsiteY19" fmla="*/ 592183 h 618404"/>
              <a:gd name="connsiteX20" fmla="*/ 1263707 w 2395821"/>
              <a:gd name="connsiteY20" fmla="*/ 609600 h 618404"/>
              <a:gd name="connsiteX21" fmla="*/ 1559798 w 2395821"/>
              <a:gd name="connsiteY21" fmla="*/ 609600 h 618404"/>
              <a:gd name="connsiteX22" fmla="*/ 1620758 w 2395821"/>
              <a:gd name="connsiteY22" fmla="*/ 592183 h 618404"/>
              <a:gd name="connsiteX23" fmla="*/ 1646884 w 2395821"/>
              <a:gd name="connsiteY23" fmla="*/ 583475 h 618404"/>
              <a:gd name="connsiteX24" fmla="*/ 1690427 w 2395821"/>
              <a:gd name="connsiteY24" fmla="*/ 574766 h 618404"/>
              <a:gd name="connsiteX25" fmla="*/ 1725261 w 2395821"/>
              <a:gd name="connsiteY25" fmla="*/ 566058 h 618404"/>
              <a:gd name="connsiteX26" fmla="*/ 1803638 w 2395821"/>
              <a:gd name="connsiteY26" fmla="*/ 531223 h 618404"/>
              <a:gd name="connsiteX27" fmla="*/ 1829764 w 2395821"/>
              <a:gd name="connsiteY27" fmla="*/ 522515 h 618404"/>
              <a:gd name="connsiteX28" fmla="*/ 1855890 w 2395821"/>
              <a:gd name="connsiteY28" fmla="*/ 513806 h 618404"/>
              <a:gd name="connsiteX29" fmla="*/ 1899433 w 2395821"/>
              <a:gd name="connsiteY29" fmla="*/ 505098 h 618404"/>
              <a:gd name="connsiteX30" fmla="*/ 1925558 w 2395821"/>
              <a:gd name="connsiteY30" fmla="*/ 487680 h 618404"/>
              <a:gd name="connsiteX31" fmla="*/ 2099730 w 2395821"/>
              <a:gd name="connsiteY31" fmla="*/ 470263 h 618404"/>
              <a:gd name="connsiteX32" fmla="*/ 2186816 w 2395821"/>
              <a:gd name="connsiteY32" fmla="*/ 461555 h 618404"/>
              <a:gd name="connsiteX33" fmla="*/ 2291318 w 2395821"/>
              <a:gd name="connsiteY33" fmla="*/ 452846 h 618404"/>
              <a:gd name="connsiteX34" fmla="*/ 2317444 w 2395821"/>
              <a:gd name="connsiteY34" fmla="*/ 444138 h 618404"/>
              <a:gd name="connsiteX35" fmla="*/ 2360987 w 2395821"/>
              <a:gd name="connsiteY35" fmla="*/ 400595 h 618404"/>
              <a:gd name="connsiteX36" fmla="*/ 2387113 w 2395821"/>
              <a:gd name="connsiteY36" fmla="*/ 348343 h 618404"/>
              <a:gd name="connsiteX37" fmla="*/ 2395821 w 2395821"/>
              <a:gd name="connsiteY37" fmla="*/ 322218 h 618404"/>
              <a:gd name="connsiteX38" fmla="*/ 2369696 w 2395821"/>
              <a:gd name="connsiteY38" fmla="*/ 191589 h 618404"/>
              <a:gd name="connsiteX39" fmla="*/ 2352278 w 2395821"/>
              <a:gd name="connsiteY39" fmla="*/ 174172 h 618404"/>
              <a:gd name="connsiteX40" fmla="*/ 2300027 w 2395821"/>
              <a:gd name="connsiteY40" fmla="*/ 139338 h 618404"/>
              <a:gd name="connsiteX41" fmla="*/ 2273901 w 2395821"/>
              <a:gd name="connsiteY41" fmla="*/ 121920 h 618404"/>
              <a:gd name="connsiteX42" fmla="*/ 2247776 w 2395821"/>
              <a:gd name="connsiteY42" fmla="*/ 104503 h 618404"/>
              <a:gd name="connsiteX43" fmla="*/ 2204233 w 2395821"/>
              <a:gd name="connsiteY43" fmla="*/ 78378 h 618404"/>
              <a:gd name="connsiteX44" fmla="*/ 1995227 w 2395821"/>
              <a:gd name="connsiteY44" fmla="*/ 69669 h 618404"/>
              <a:gd name="connsiteX45" fmla="*/ 1890724 w 2395821"/>
              <a:gd name="connsiteY45" fmla="*/ 43543 h 618404"/>
              <a:gd name="connsiteX46" fmla="*/ 1855890 w 2395821"/>
              <a:gd name="connsiteY46" fmla="*/ 34835 h 618404"/>
              <a:gd name="connsiteX47" fmla="*/ 1829764 w 2395821"/>
              <a:gd name="connsiteY47" fmla="*/ 26126 h 618404"/>
              <a:gd name="connsiteX48" fmla="*/ 1716553 w 2395821"/>
              <a:gd name="connsiteY48" fmla="*/ 0 h 618404"/>
              <a:gd name="connsiteX49" fmla="*/ 1585924 w 2395821"/>
              <a:gd name="connsiteY49" fmla="*/ 8709 h 618404"/>
              <a:gd name="connsiteX50" fmla="*/ 1542381 w 2395821"/>
              <a:gd name="connsiteY50" fmla="*/ 17418 h 618404"/>
              <a:gd name="connsiteX51" fmla="*/ 1350793 w 2395821"/>
              <a:gd name="connsiteY51" fmla="*/ 34835 h 618404"/>
              <a:gd name="connsiteX52" fmla="*/ 1194038 w 2395821"/>
              <a:gd name="connsiteY52" fmla="*/ 52252 h 618404"/>
              <a:gd name="connsiteX53" fmla="*/ 1124370 w 2395821"/>
              <a:gd name="connsiteY53" fmla="*/ 69669 h 618404"/>
              <a:gd name="connsiteX54" fmla="*/ 1089536 w 2395821"/>
              <a:gd name="connsiteY54" fmla="*/ 78378 h 618404"/>
              <a:gd name="connsiteX55" fmla="*/ 1072118 w 2395821"/>
              <a:gd name="connsiteY55" fmla="*/ 95795 h 618404"/>
              <a:gd name="connsiteX56" fmla="*/ 906656 w 2395821"/>
              <a:gd name="connsiteY56" fmla="*/ 95795 h 618404"/>
              <a:gd name="connsiteX57" fmla="*/ 854404 w 2395821"/>
              <a:gd name="connsiteY57" fmla="*/ 78378 h 618404"/>
              <a:gd name="connsiteX58" fmla="*/ 793444 w 2395821"/>
              <a:gd name="connsiteY58" fmla="*/ 43543 h 618404"/>
              <a:gd name="connsiteX59" fmla="*/ 645398 w 2395821"/>
              <a:gd name="connsiteY59" fmla="*/ 60960 h 6184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2395821" h="618404">
                <a:moveTo>
                  <a:pt x="645398" y="60960"/>
                </a:moveTo>
                <a:cubicBezTo>
                  <a:pt x="552507" y="63863"/>
                  <a:pt x="377164" y="44032"/>
                  <a:pt x="236096" y="60960"/>
                </a:cubicBezTo>
                <a:cubicBezTo>
                  <a:pt x="225704" y="62207"/>
                  <a:pt x="219058" y="73185"/>
                  <a:pt x="209970" y="78378"/>
                </a:cubicBezTo>
                <a:cubicBezTo>
                  <a:pt x="172458" y="99814"/>
                  <a:pt x="173578" y="94552"/>
                  <a:pt x="131593" y="113212"/>
                </a:cubicBezTo>
                <a:cubicBezTo>
                  <a:pt x="119730" y="118484"/>
                  <a:pt x="108370" y="124823"/>
                  <a:pt x="96758" y="130629"/>
                </a:cubicBezTo>
                <a:cubicBezTo>
                  <a:pt x="61925" y="182880"/>
                  <a:pt x="99660" y="133533"/>
                  <a:pt x="53216" y="174172"/>
                </a:cubicBezTo>
                <a:cubicBezTo>
                  <a:pt x="37768" y="187689"/>
                  <a:pt x="9673" y="217715"/>
                  <a:pt x="9673" y="217715"/>
                </a:cubicBezTo>
                <a:cubicBezTo>
                  <a:pt x="-662" y="269388"/>
                  <a:pt x="-5558" y="270001"/>
                  <a:pt x="9673" y="330926"/>
                </a:cubicBezTo>
                <a:cubicBezTo>
                  <a:pt x="12822" y="343520"/>
                  <a:pt x="20649" y="354489"/>
                  <a:pt x="27090" y="365760"/>
                </a:cubicBezTo>
                <a:cubicBezTo>
                  <a:pt x="32283" y="374847"/>
                  <a:pt x="36727" y="384884"/>
                  <a:pt x="44507" y="391886"/>
                </a:cubicBezTo>
                <a:cubicBezTo>
                  <a:pt x="80343" y="424139"/>
                  <a:pt x="126669" y="458146"/>
                  <a:pt x="175136" y="470263"/>
                </a:cubicBezTo>
                <a:cubicBezTo>
                  <a:pt x="189496" y="473853"/>
                  <a:pt x="204229" y="475761"/>
                  <a:pt x="218678" y="478972"/>
                </a:cubicBezTo>
                <a:cubicBezTo>
                  <a:pt x="230362" y="481568"/>
                  <a:pt x="241810" y="485172"/>
                  <a:pt x="253513" y="487680"/>
                </a:cubicBezTo>
                <a:cubicBezTo>
                  <a:pt x="282459" y="493883"/>
                  <a:pt x="311002" y="504440"/>
                  <a:pt x="340598" y="505098"/>
                </a:cubicBezTo>
                <a:lnTo>
                  <a:pt x="732484" y="513806"/>
                </a:lnTo>
                <a:cubicBezTo>
                  <a:pt x="783095" y="522242"/>
                  <a:pt x="809998" y="525768"/>
                  <a:pt x="863113" y="539932"/>
                </a:cubicBezTo>
                <a:cubicBezTo>
                  <a:pt x="880852" y="544662"/>
                  <a:pt x="897046" y="556128"/>
                  <a:pt x="915364" y="557349"/>
                </a:cubicBezTo>
                <a:cubicBezTo>
                  <a:pt x="987982" y="562190"/>
                  <a:pt x="1053362" y="564622"/>
                  <a:pt x="1124370" y="574766"/>
                </a:cubicBezTo>
                <a:cubicBezTo>
                  <a:pt x="1139023" y="576859"/>
                  <a:pt x="1153313" y="581042"/>
                  <a:pt x="1167913" y="583475"/>
                </a:cubicBezTo>
                <a:cubicBezTo>
                  <a:pt x="1188160" y="586849"/>
                  <a:pt x="1208553" y="589280"/>
                  <a:pt x="1228873" y="592183"/>
                </a:cubicBezTo>
                <a:cubicBezTo>
                  <a:pt x="1240484" y="597989"/>
                  <a:pt x="1250977" y="607054"/>
                  <a:pt x="1263707" y="609600"/>
                </a:cubicBezTo>
                <a:cubicBezTo>
                  <a:pt x="1353317" y="627522"/>
                  <a:pt x="1479075" y="613110"/>
                  <a:pt x="1559798" y="609600"/>
                </a:cubicBezTo>
                <a:lnTo>
                  <a:pt x="1620758" y="592183"/>
                </a:lnTo>
                <a:cubicBezTo>
                  <a:pt x="1629551" y="589545"/>
                  <a:pt x="1637978" y="585701"/>
                  <a:pt x="1646884" y="583475"/>
                </a:cubicBezTo>
                <a:cubicBezTo>
                  <a:pt x="1661244" y="579885"/>
                  <a:pt x="1675978" y="577977"/>
                  <a:pt x="1690427" y="574766"/>
                </a:cubicBezTo>
                <a:cubicBezTo>
                  <a:pt x="1702111" y="572170"/>
                  <a:pt x="1713650" y="568961"/>
                  <a:pt x="1725261" y="566058"/>
                </a:cubicBezTo>
                <a:cubicBezTo>
                  <a:pt x="1766662" y="538457"/>
                  <a:pt x="1741459" y="551949"/>
                  <a:pt x="1803638" y="531223"/>
                </a:cubicBezTo>
                <a:lnTo>
                  <a:pt x="1829764" y="522515"/>
                </a:lnTo>
                <a:cubicBezTo>
                  <a:pt x="1838473" y="519612"/>
                  <a:pt x="1846888" y="515606"/>
                  <a:pt x="1855890" y="513806"/>
                </a:cubicBezTo>
                <a:lnTo>
                  <a:pt x="1899433" y="505098"/>
                </a:lnTo>
                <a:cubicBezTo>
                  <a:pt x="1908141" y="499292"/>
                  <a:pt x="1915533" y="490688"/>
                  <a:pt x="1925558" y="487680"/>
                </a:cubicBezTo>
                <a:cubicBezTo>
                  <a:pt x="1954793" y="478909"/>
                  <a:pt x="2093640" y="470793"/>
                  <a:pt x="2099730" y="470263"/>
                </a:cubicBezTo>
                <a:cubicBezTo>
                  <a:pt x="2128794" y="467736"/>
                  <a:pt x="2157762" y="464196"/>
                  <a:pt x="2186816" y="461555"/>
                </a:cubicBezTo>
                <a:lnTo>
                  <a:pt x="2291318" y="452846"/>
                </a:lnTo>
                <a:cubicBezTo>
                  <a:pt x="2300027" y="449943"/>
                  <a:pt x="2310100" y="449646"/>
                  <a:pt x="2317444" y="444138"/>
                </a:cubicBezTo>
                <a:cubicBezTo>
                  <a:pt x="2333865" y="431822"/>
                  <a:pt x="2360987" y="400595"/>
                  <a:pt x="2360987" y="400595"/>
                </a:cubicBezTo>
                <a:cubicBezTo>
                  <a:pt x="2382879" y="334923"/>
                  <a:pt x="2353348" y="415875"/>
                  <a:pt x="2387113" y="348343"/>
                </a:cubicBezTo>
                <a:cubicBezTo>
                  <a:pt x="2391218" y="340133"/>
                  <a:pt x="2392918" y="330926"/>
                  <a:pt x="2395821" y="322218"/>
                </a:cubicBezTo>
                <a:cubicBezTo>
                  <a:pt x="2394295" y="308484"/>
                  <a:pt x="2388994" y="210886"/>
                  <a:pt x="2369696" y="191589"/>
                </a:cubicBezTo>
                <a:cubicBezTo>
                  <a:pt x="2363890" y="185783"/>
                  <a:pt x="2358847" y="179098"/>
                  <a:pt x="2352278" y="174172"/>
                </a:cubicBezTo>
                <a:cubicBezTo>
                  <a:pt x="2335532" y="161613"/>
                  <a:pt x="2317444" y="150949"/>
                  <a:pt x="2300027" y="139338"/>
                </a:cubicBezTo>
                <a:lnTo>
                  <a:pt x="2273901" y="121920"/>
                </a:lnTo>
                <a:cubicBezTo>
                  <a:pt x="2265193" y="116114"/>
                  <a:pt x="2255177" y="111903"/>
                  <a:pt x="2247776" y="104503"/>
                </a:cubicBezTo>
                <a:cubicBezTo>
                  <a:pt x="2232361" y="89089"/>
                  <a:pt x="2228651" y="80187"/>
                  <a:pt x="2204233" y="78378"/>
                </a:cubicBezTo>
                <a:cubicBezTo>
                  <a:pt x="2134694" y="73227"/>
                  <a:pt x="2064896" y="72572"/>
                  <a:pt x="1995227" y="69669"/>
                </a:cubicBezTo>
                <a:lnTo>
                  <a:pt x="1890724" y="43543"/>
                </a:lnTo>
                <a:cubicBezTo>
                  <a:pt x="1879113" y="40640"/>
                  <a:pt x="1867244" y="38620"/>
                  <a:pt x="1855890" y="34835"/>
                </a:cubicBezTo>
                <a:cubicBezTo>
                  <a:pt x="1847181" y="31932"/>
                  <a:pt x="1838591" y="28648"/>
                  <a:pt x="1829764" y="26126"/>
                </a:cubicBezTo>
                <a:cubicBezTo>
                  <a:pt x="1803184" y="18532"/>
                  <a:pt x="1730099" y="3010"/>
                  <a:pt x="1716553" y="0"/>
                </a:cubicBezTo>
                <a:cubicBezTo>
                  <a:pt x="1673010" y="2903"/>
                  <a:pt x="1629347" y="4366"/>
                  <a:pt x="1585924" y="8709"/>
                </a:cubicBezTo>
                <a:cubicBezTo>
                  <a:pt x="1571196" y="10182"/>
                  <a:pt x="1557034" y="15325"/>
                  <a:pt x="1542381" y="17418"/>
                </a:cubicBezTo>
                <a:cubicBezTo>
                  <a:pt x="1482251" y="26008"/>
                  <a:pt x="1409777" y="30297"/>
                  <a:pt x="1350793" y="34835"/>
                </a:cubicBezTo>
                <a:cubicBezTo>
                  <a:pt x="1253957" y="59042"/>
                  <a:pt x="1404401" y="23566"/>
                  <a:pt x="1194038" y="52252"/>
                </a:cubicBezTo>
                <a:cubicBezTo>
                  <a:pt x="1170320" y="55486"/>
                  <a:pt x="1147593" y="63863"/>
                  <a:pt x="1124370" y="69669"/>
                </a:cubicBezTo>
                <a:lnTo>
                  <a:pt x="1089536" y="78378"/>
                </a:lnTo>
                <a:cubicBezTo>
                  <a:pt x="1083730" y="84184"/>
                  <a:pt x="1080039" y="93635"/>
                  <a:pt x="1072118" y="95795"/>
                </a:cubicBezTo>
                <a:cubicBezTo>
                  <a:pt x="1011304" y="112380"/>
                  <a:pt x="968226" y="101952"/>
                  <a:pt x="906656" y="95795"/>
                </a:cubicBezTo>
                <a:cubicBezTo>
                  <a:pt x="889239" y="89989"/>
                  <a:pt x="870825" y="86589"/>
                  <a:pt x="854404" y="78378"/>
                </a:cubicBezTo>
                <a:cubicBezTo>
                  <a:pt x="810209" y="56279"/>
                  <a:pt x="830372" y="68161"/>
                  <a:pt x="793444" y="43543"/>
                </a:cubicBezTo>
                <a:cubicBezTo>
                  <a:pt x="636705" y="52763"/>
                  <a:pt x="738289" y="58057"/>
                  <a:pt x="645398" y="60960"/>
                </a:cubicBezTo>
                <a:close/>
              </a:path>
            </a:pathLst>
          </a:cu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974274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Enter login credentials and then hit accept</a:t>
            </a:r>
          </a:p>
        </p:txBody>
      </p:sp>
      <p:pic>
        <p:nvPicPr>
          <p:cNvPr id="5" name="Picture 4"/>
          <p:cNvPicPr>
            <a:picLocks noChangeAspect="1"/>
          </p:cNvPicPr>
          <p:nvPr/>
        </p:nvPicPr>
        <p:blipFill>
          <a:blip r:embed="rId2"/>
          <a:stretch>
            <a:fillRect/>
          </a:stretch>
        </p:blipFill>
        <p:spPr>
          <a:xfrm>
            <a:off x="3815170" y="4178346"/>
            <a:ext cx="4724400" cy="2581275"/>
          </a:xfrm>
          <a:prstGeom prst="rect">
            <a:avLst/>
          </a:prstGeom>
        </p:spPr>
      </p:pic>
      <p:sp>
        <p:nvSpPr>
          <p:cNvPr id="6" name="Freeform 5"/>
          <p:cNvSpPr/>
          <p:nvPr/>
        </p:nvSpPr>
        <p:spPr>
          <a:xfrm>
            <a:off x="5669280" y="6226629"/>
            <a:ext cx="1463040" cy="513805"/>
          </a:xfrm>
          <a:custGeom>
            <a:avLst/>
            <a:gdLst>
              <a:gd name="connsiteX0" fmla="*/ 844731 w 1463040"/>
              <a:gd name="connsiteY0" fmla="*/ 0 h 513805"/>
              <a:gd name="connsiteX1" fmla="*/ 731520 w 1463040"/>
              <a:gd name="connsiteY1" fmla="*/ 8708 h 513805"/>
              <a:gd name="connsiteX2" fmla="*/ 670560 w 1463040"/>
              <a:gd name="connsiteY2" fmla="*/ 34834 h 513805"/>
              <a:gd name="connsiteX3" fmla="*/ 583474 w 1463040"/>
              <a:gd name="connsiteY3" fmla="*/ 43542 h 513805"/>
              <a:gd name="connsiteX4" fmla="*/ 322217 w 1463040"/>
              <a:gd name="connsiteY4" fmla="*/ 60960 h 513805"/>
              <a:gd name="connsiteX5" fmla="*/ 69669 w 1463040"/>
              <a:gd name="connsiteY5" fmla="*/ 87085 h 513805"/>
              <a:gd name="connsiteX6" fmla="*/ 43543 w 1463040"/>
              <a:gd name="connsiteY6" fmla="*/ 104502 h 513805"/>
              <a:gd name="connsiteX7" fmla="*/ 0 w 1463040"/>
              <a:gd name="connsiteY7" fmla="*/ 148045 h 513805"/>
              <a:gd name="connsiteX8" fmla="*/ 8709 w 1463040"/>
              <a:gd name="connsiteY8" fmla="*/ 374468 h 513805"/>
              <a:gd name="connsiteX9" fmla="*/ 34834 w 1463040"/>
              <a:gd name="connsiteY9" fmla="*/ 409302 h 513805"/>
              <a:gd name="connsiteX10" fmla="*/ 87086 w 1463040"/>
              <a:gd name="connsiteY10" fmla="*/ 444137 h 513805"/>
              <a:gd name="connsiteX11" fmla="*/ 156754 w 1463040"/>
              <a:gd name="connsiteY11" fmla="*/ 470262 h 513805"/>
              <a:gd name="connsiteX12" fmla="*/ 191589 w 1463040"/>
              <a:gd name="connsiteY12" fmla="*/ 487680 h 513805"/>
              <a:gd name="connsiteX13" fmla="*/ 235131 w 1463040"/>
              <a:gd name="connsiteY13" fmla="*/ 496388 h 513805"/>
              <a:gd name="connsiteX14" fmla="*/ 261257 w 1463040"/>
              <a:gd name="connsiteY14" fmla="*/ 505097 h 513805"/>
              <a:gd name="connsiteX15" fmla="*/ 383177 w 1463040"/>
              <a:gd name="connsiteY15" fmla="*/ 513805 h 513805"/>
              <a:gd name="connsiteX16" fmla="*/ 539931 w 1463040"/>
              <a:gd name="connsiteY16" fmla="*/ 505097 h 513805"/>
              <a:gd name="connsiteX17" fmla="*/ 583474 w 1463040"/>
              <a:gd name="connsiteY17" fmla="*/ 487680 h 513805"/>
              <a:gd name="connsiteX18" fmla="*/ 644434 w 1463040"/>
              <a:gd name="connsiteY18" fmla="*/ 478971 h 513805"/>
              <a:gd name="connsiteX19" fmla="*/ 731520 w 1463040"/>
              <a:gd name="connsiteY19" fmla="*/ 461554 h 513805"/>
              <a:gd name="connsiteX20" fmla="*/ 775063 w 1463040"/>
              <a:gd name="connsiteY20" fmla="*/ 444137 h 513805"/>
              <a:gd name="connsiteX21" fmla="*/ 862149 w 1463040"/>
              <a:gd name="connsiteY21" fmla="*/ 374468 h 513805"/>
              <a:gd name="connsiteX22" fmla="*/ 949234 w 1463040"/>
              <a:gd name="connsiteY22" fmla="*/ 313508 h 513805"/>
              <a:gd name="connsiteX23" fmla="*/ 992777 w 1463040"/>
              <a:gd name="connsiteY23" fmla="*/ 304800 h 513805"/>
              <a:gd name="connsiteX24" fmla="*/ 1018903 w 1463040"/>
              <a:gd name="connsiteY24" fmla="*/ 296091 h 513805"/>
              <a:gd name="connsiteX25" fmla="*/ 1053737 w 1463040"/>
              <a:gd name="connsiteY25" fmla="*/ 287382 h 513805"/>
              <a:gd name="connsiteX26" fmla="*/ 1079863 w 1463040"/>
              <a:gd name="connsiteY26" fmla="*/ 269965 h 513805"/>
              <a:gd name="connsiteX27" fmla="*/ 1314994 w 1463040"/>
              <a:gd name="connsiteY27" fmla="*/ 235131 h 513805"/>
              <a:gd name="connsiteX28" fmla="*/ 1384663 w 1463040"/>
              <a:gd name="connsiteY28" fmla="*/ 217714 h 513805"/>
              <a:gd name="connsiteX29" fmla="*/ 1410789 w 1463040"/>
              <a:gd name="connsiteY29" fmla="*/ 209005 h 513805"/>
              <a:gd name="connsiteX30" fmla="*/ 1463040 w 1463040"/>
              <a:gd name="connsiteY30" fmla="*/ 200297 h 513805"/>
              <a:gd name="connsiteX31" fmla="*/ 1428206 w 1463040"/>
              <a:gd name="connsiteY31" fmla="*/ 130628 h 513805"/>
              <a:gd name="connsiteX32" fmla="*/ 1410789 w 1463040"/>
              <a:gd name="connsiteY32" fmla="*/ 104502 h 513805"/>
              <a:gd name="connsiteX33" fmla="*/ 1375954 w 1463040"/>
              <a:gd name="connsiteY33" fmla="*/ 87085 h 513805"/>
              <a:gd name="connsiteX34" fmla="*/ 1314994 w 1463040"/>
              <a:gd name="connsiteY34" fmla="*/ 60960 h 513805"/>
              <a:gd name="connsiteX35" fmla="*/ 1254034 w 1463040"/>
              <a:gd name="connsiteY35" fmla="*/ 34834 h 513805"/>
              <a:gd name="connsiteX36" fmla="*/ 1132114 w 1463040"/>
              <a:gd name="connsiteY36" fmla="*/ 17417 h 513805"/>
              <a:gd name="connsiteX37" fmla="*/ 1088571 w 1463040"/>
              <a:gd name="connsiteY37" fmla="*/ 8708 h 513805"/>
              <a:gd name="connsiteX38" fmla="*/ 827314 w 1463040"/>
              <a:gd name="connsiteY38" fmla="*/ 17417 h 513805"/>
              <a:gd name="connsiteX39" fmla="*/ 792480 w 1463040"/>
              <a:gd name="connsiteY39" fmla="*/ 26125 h 513805"/>
              <a:gd name="connsiteX40" fmla="*/ 740229 w 1463040"/>
              <a:gd name="connsiteY40" fmla="*/ 26125 h 513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463040" h="513805">
                <a:moveTo>
                  <a:pt x="844731" y="0"/>
                </a:moveTo>
                <a:cubicBezTo>
                  <a:pt x="806994" y="2903"/>
                  <a:pt x="769076" y="4014"/>
                  <a:pt x="731520" y="8708"/>
                </a:cubicBezTo>
                <a:cubicBezTo>
                  <a:pt x="685378" y="14476"/>
                  <a:pt x="724495" y="23277"/>
                  <a:pt x="670560" y="34834"/>
                </a:cubicBezTo>
                <a:cubicBezTo>
                  <a:pt x="642034" y="40947"/>
                  <a:pt x="612538" y="41015"/>
                  <a:pt x="583474" y="43542"/>
                </a:cubicBezTo>
                <a:cubicBezTo>
                  <a:pt x="478909" y="52635"/>
                  <a:pt x="432378" y="54480"/>
                  <a:pt x="322217" y="60960"/>
                </a:cubicBezTo>
                <a:cubicBezTo>
                  <a:pt x="186751" y="106115"/>
                  <a:pt x="360440" y="53535"/>
                  <a:pt x="69669" y="87085"/>
                </a:cubicBezTo>
                <a:cubicBezTo>
                  <a:pt x="59272" y="88285"/>
                  <a:pt x="51420" y="97610"/>
                  <a:pt x="43543" y="104502"/>
                </a:cubicBezTo>
                <a:cubicBezTo>
                  <a:pt x="28095" y="118019"/>
                  <a:pt x="0" y="148045"/>
                  <a:pt x="0" y="148045"/>
                </a:cubicBezTo>
                <a:cubicBezTo>
                  <a:pt x="2903" y="223519"/>
                  <a:pt x="-1273" y="299600"/>
                  <a:pt x="8709" y="374468"/>
                </a:cubicBezTo>
                <a:cubicBezTo>
                  <a:pt x="10627" y="388855"/>
                  <a:pt x="25542" y="398152"/>
                  <a:pt x="34834" y="409302"/>
                </a:cubicBezTo>
                <a:cubicBezTo>
                  <a:pt x="56001" y="434703"/>
                  <a:pt x="53492" y="424940"/>
                  <a:pt x="87086" y="444137"/>
                </a:cubicBezTo>
                <a:cubicBezTo>
                  <a:pt x="135385" y="471736"/>
                  <a:pt x="89006" y="456713"/>
                  <a:pt x="156754" y="470262"/>
                </a:cubicBezTo>
                <a:cubicBezTo>
                  <a:pt x="168366" y="476068"/>
                  <a:pt x="179273" y="483575"/>
                  <a:pt x="191589" y="487680"/>
                </a:cubicBezTo>
                <a:cubicBezTo>
                  <a:pt x="205631" y="492361"/>
                  <a:pt x="220772" y="492798"/>
                  <a:pt x="235131" y="496388"/>
                </a:cubicBezTo>
                <a:cubicBezTo>
                  <a:pt x="244037" y="498614"/>
                  <a:pt x="252140" y="504024"/>
                  <a:pt x="261257" y="505097"/>
                </a:cubicBezTo>
                <a:cubicBezTo>
                  <a:pt x="301721" y="509857"/>
                  <a:pt x="342537" y="510902"/>
                  <a:pt x="383177" y="513805"/>
                </a:cubicBezTo>
                <a:cubicBezTo>
                  <a:pt x="435428" y="510902"/>
                  <a:pt x="488039" y="511865"/>
                  <a:pt x="539931" y="505097"/>
                </a:cubicBezTo>
                <a:cubicBezTo>
                  <a:pt x="555432" y="503075"/>
                  <a:pt x="568308" y="491471"/>
                  <a:pt x="583474" y="487680"/>
                </a:cubicBezTo>
                <a:cubicBezTo>
                  <a:pt x="603387" y="482702"/>
                  <a:pt x="624220" y="482538"/>
                  <a:pt x="644434" y="478971"/>
                </a:cubicBezTo>
                <a:cubicBezTo>
                  <a:pt x="673587" y="473826"/>
                  <a:pt x="731520" y="461554"/>
                  <a:pt x="731520" y="461554"/>
                </a:cubicBezTo>
                <a:cubicBezTo>
                  <a:pt x="746034" y="455748"/>
                  <a:pt x="762056" y="452808"/>
                  <a:pt x="775063" y="444137"/>
                </a:cubicBezTo>
                <a:cubicBezTo>
                  <a:pt x="805994" y="423516"/>
                  <a:pt x="833120" y="397691"/>
                  <a:pt x="862149" y="374468"/>
                </a:cubicBezTo>
                <a:cubicBezTo>
                  <a:pt x="886250" y="355187"/>
                  <a:pt x="919493" y="325404"/>
                  <a:pt x="949234" y="313508"/>
                </a:cubicBezTo>
                <a:cubicBezTo>
                  <a:pt x="962977" y="308011"/>
                  <a:pt x="978417" y="308390"/>
                  <a:pt x="992777" y="304800"/>
                </a:cubicBezTo>
                <a:cubicBezTo>
                  <a:pt x="1001683" y="302574"/>
                  <a:pt x="1010076" y="298613"/>
                  <a:pt x="1018903" y="296091"/>
                </a:cubicBezTo>
                <a:cubicBezTo>
                  <a:pt x="1030411" y="292803"/>
                  <a:pt x="1042126" y="290285"/>
                  <a:pt x="1053737" y="287382"/>
                </a:cubicBezTo>
                <a:cubicBezTo>
                  <a:pt x="1062446" y="281576"/>
                  <a:pt x="1071346" y="276048"/>
                  <a:pt x="1079863" y="269965"/>
                </a:cubicBezTo>
                <a:cubicBezTo>
                  <a:pt x="1172861" y="203539"/>
                  <a:pt x="1078551" y="245412"/>
                  <a:pt x="1314994" y="235131"/>
                </a:cubicBezTo>
                <a:cubicBezTo>
                  <a:pt x="1338217" y="229325"/>
                  <a:pt x="1361954" y="225284"/>
                  <a:pt x="1384663" y="217714"/>
                </a:cubicBezTo>
                <a:cubicBezTo>
                  <a:pt x="1393372" y="214811"/>
                  <a:pt x="1401828" y="210996"/>
                  <a:pt x="1410789" y="209005"/>
                </a:cubicBezTo>
                <a:cubicBezTo>
                  <a:pt x="1428026" y="205175"/>
                  <a:pt x="1445623" y="203200"/>
                  <a:pt x="1463040" y="200297"/>
                </a:cubicBezTo>
                <a:cubicBezTo>
                  <a:pt x="1450106" y="148564"/>
                  <a:pt x="1462366" y="178454"/>
                  <a:pt x="1428206" y="130628"/>
                </a:cubicBezTo>
                <a:cubicBezTo>
                  <a:pt x="1422123" y="122111"/>
                  <a:pt x="1418830" y="111202"/>
                  <a:pt x="1410789" y="104502"/>
                </a:cubicBezTo>
                <a:cubicBezTo>
                  <a:pt x="1400816" y="96191"/>
                  <a:pt x="1387226" y="93526"/>
                  <a:pt x="1375954" y="87085"/>
                </a:cubicBezTo>
                <a:cubicBezTo>
                  <a:pt x="1329177" y="60356"/>
                  <a:pt x="1372211" y="75263"/>
                  <a:pt x="1314994" y="60960"/>
                </a:cubicBezTo>
                <a:cubicBezTo>
                  <a:pt x="1290064" y="48494"/>
                  <a:pt x="1279667" y="41242"/>
                  <a:pt x="1254034" y="34834"/>
                </a:cubicBezTo>
                <a:cubicBezTo>
                  <a:pt x="1201522" y="21706"/>
                  <a:pt x="1195355" y="26451"/>
                  <a:pt x="1132114" y="17417"/>
                </a:cubicBezTo>
                <a:cubicBezTo>
                  <a:pt x="1117461" y="15324"/>
                  <a:pt x="1103085" y="11611"/>
                  <a:pt x="1088571" y="8708"/>
                </a:cubicBezTo>
                <a:cubicBezTo>
                  <a:pt x="1001485" y="11611"/>
                  <a:pt x="914298" y="12300"/>
                  <a:pt x="827314" y="17417"/>
                </a:cubicBezTo>
                <a:cubicBezTo>
                  <a:pt x="815366" y="18120"/>
                  <a:pt x="804389" y="24934"/>
                  <a:pt x="792480" y="26125"/>
                </a:cubicBezTo>
                <a:cubicBezTo>
                  <a:pt x="775149" y="27858"/>
                  <a:pt x="757646" y="26125"/>
                  <a:pt x="740229" y="26125"/>
                </a:cubicBezTo>
              </a:path>
            </a:pathLst>
          </a:cu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97C1713E-11DA-421C-9928-A8AC13256219}"/>
              </a:ext>
            </a:extLst>
          </p:cNvPr>
          <p:cNvPicPr>
            <a:picLocks noChangeAspect="1"/>
          </p:cNvPicPr>
          <p:nvPr/>
        </p:nvPicPr>
        <p:blipFill>
          <a:blip r:embed="rId3"/>
          <a:stretch>
            <a:fillRect/>
          </a:stretch>
        </p:blipFill>
        <p:spPr>
          <a:xfrm>
            <a:off x="4042467" y="1429618"/>
            <a:ext cx="4107066" cy="2729541"/>
          </a:xfrm>
          <a:prstGeom prst="rect">
            <a:avLst/>
          </a:prstGeom>
        </p:spPr>
      </p:pic>
      <p:sp>
        <p:nvSpPr>
          <p:cNvPr id="7" name="TextBox 6">
            <a:extLst>
              <a:ext uri="{FF2B5EF4-FFF2-40B4-BE49-F238E27FC236}">
                <a16:creationId xmlns:a16="http://schemas.microsoft.com/office/drawing/2014/main" id="{B17F63F8-8DFE-451C-8B73-3859878812B9}"/>
              </a:ext>
            </a:extLst>
          </p:cNvPr>
          <p:cNvSpPr txBox="1"/>
          <p:nvPr/>
        </p:nvSpPr>
        <p:spPr>
          <a:xfrm>
            <a:off x="8775720" y="2794388"/>
            <a:ext cx="1951893" cy="923330"/>
          </a:xfrm>
          <a:prstGeom prst="rect">
            <a:avLst/>
          </a:prstGeom>
          <a:noFill/>
          <a:ln>
            <a:solidFill>
              <a:schemeClr val="tx1"/>
            </a:solidFill>
          </a:ln>
        </p:spPr>
        <p:txBody>
          <a:bodyPr wrap="square" rtlCol="0">
            <a:spAutoFit/>
          </a:bodyPr>
          <a:lstStyle/>
          <a:p>
            <a:r>
              <a:rPr lang="en-US" dirty="0"/>
              <a:t>Go to your Duo Mobile App to get key</a:t>
            </a:r>
          </a:p>
        </p:txBody>
      </p:sp>
      <p:cxnSp>
        <p:nvCxnSpPr>
          <p:cNvPr id="9" name="Straight Arrow Connector 8">
            <a:extLst>
              <a:ext uri="{FF2B5EF4-FFF2-40B4-BE49-F238E27FC236}">
                <a16:creationId xmlns:a16="http://schemas.microsoft.com/office/drawing/2014/main" id="{662D3182-34BE-457A-8BA7-2B4D4C66B5DA}"/>
              </a:ext>
            </a:extLst>
          </p:cNvPr>
          <p:cNvCxnSpPr>
            <a:cxnSpLocks/>
            <a:stCxn id="7" idx="1"/>
          </p:cNvCxnSpPr>
          <p:nvPr/>
        </p:nvCxnSpPr>
        <p:spPr>
          <a:xfrm flipH="1">
            <a:off x="6893169" y="3256053"/>
            <a:ext cx="1882551" cy="94796"/>
          </a:xfrm>
          <a:prstGeom prst="straightConnector1">
            <a:avLst/>
          </a:prstGeom>
          <a:ln w="38100">
            <a:solidFill>
              <a:srgbClr val="FF0000"/>
            </a:solidFill>
            <a:tailEnd type="triangle"/>
          </a:ln>
        </p:spPr>
        <p:style>
          <a:lnRef idx="1">
            <a:schemeClr val="accent2"/>
          </a:lnRef>
          <a:fillRef idx="0">
            <a:schemeClr val="accent2"/>
          </a:fillRef>
          <a:effectRef idx="0">
            <a:schemeClr val="accent2"/>
          </a:effectRef>
          <a:fontRef idx="minor">
            <a:schemeClr val="tx1"/>
          </a:fontRef>
        </p:style>
      </p:cxnSp>
      <p:sp>
        <p:nvSpPr>
          <p:cNvPr id="10" name="TextBox 9">
            <a:extLst>
              <a:ext uri="{FF2B5EF4-FFF2-40B4-BE49-F238E27FC236}">
                <a16:creationId xmlns:a16="http://schemas.microsoft.com/office/drawing/2014/main" id="{D56518A9-2EC7-46E2-A4FA-7957D281C46E}"/>
              </a:ext>
            </a:extLst>
          </p:cNvPr>
          <p:cNvSpPr txBox="1"/>
          <p:nvPr/>
        </p:nvSpPr>
        <p:spPr>
          <a:xfrm>
            <a:off x="8775720" y="1994857"/>
            <a:ext cx="1951893" cy="369332"/>
          </a:xfrm>
          <a:prstGeom prst="rect">
            <a:avLst/>
          </a:prstGeom>
          <a:noFill/>
          <a:ln>
            <a:solidFill>
              <a:schemeClr val="tx1"/>
            </a:solidFill>
          </a:ln>
        </p:spPr>
        <p:txBody>
          <a:bodyPr wrap="square" rtlCol="0">
            <a:spAutoFit/>
          </a:bodyPr>
          <a:lstStyle/>
          <a:p>
            <a:r>
              <a:rPr lang="en-US" dirty="0"/>
              <a:t>Your GT PW</a:t>
            </a:r>
          </a:p>
        </p:txBody>
      </p:sp>
      <p:cxnSp>
        <p:nvCxnSpPr>
          <p:cNvPr id="11" name="Straight Arrow Connector 10">
            <a:extLst>
              <a:ext uri="{FF2B5EF4-FFF2-40B4-BE49-F238E27FC236}">
                <a16:creationId xmlns:a16="http://schemas.microsoft.com/office/drawing/2014/main" id="{24CF1130-917E-4C05-8E57-C834D70ADA24}"/>
              </a:ext>
            </a:extLst>
          </p:cNvPr>
          <p:cNvCxnSpPr>
            <a:cxnSpLocks/>
            <a:stCxn id="10" idx="1"/>
          </p:cNvCxnSpPr>
          <p:nvPr/>
        </p:nvCxnSpPr>
        <p:spPr>
          <a:xfrm flipH="1">
            <a:off x="6585438" y="2179523"/>
            <a:ext cx="2190282" cy="784312"/>
          </a:xfrm>
          <a:prstGeom prst="straightConnector1">
            <a:avLst/>
          </a:prstGeom>
          <a:ln w="38100">
            <a:solidFill>
              <a:srgbClr val="FF0000"/>
            </a:solidFill>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4272646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5617" y="2089422"/>
            <a:ext cx="10515600" cy="1325563"/>
          </a:xfrm>
        </p:spPr>
        <p:txBody>
          <a:bodyPr>
            <a:normAutofit fontScale="90000"/>
          </a:bodyPr>
          <a:lstStyle/>
          <a:p>
            <a:r>
              <a:rPr lang="en-US" dirty="0"/>
              <a:t>- You are now connected to the Georgia tech network</a:t>
            </a:r>
            <a:br>
              <a:rPr lang="en-US" dirty="0"/>
            </a:br>
            <a:endParaRPr lang="en-US" dirty="0"/>
          </a:p>
        </p:txBody>
      </p:sp>
    </p:spTree>
    <p:extLst>
      <p:ext uri="{BB962C8B-B14F-4D97-AF65-F5344CB8AC3E}">
        <p14:creationId xmlns:p14="http://schemas.microsoft.com/office/powerpoint/2010/main" val="12621877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923" y="606933"/>
            <a:ext cx="12192000" cy="1325563"/>
          </a:xfrm>
        </p:spPr>
        <p:txBody>
          <a:bodyPr>
            <a:noAutofit/>
          </a:bodyPr>
          <a:lstStyle/>
          <a:p>
            <a:r>
              <a:rPr lang="en-US" sz="2400" dirty="0"/>
              <a:t>-Windows Users: Once you are connected to the GT Network via </a:t>
            </a:r>
            <a:r>
              <a:rPr lang="en-US" sz="2400" dirty="0" err="1"/>
              <a:t>Anyconnect</a:t>
            </a:r>
            <a:r>
              <a:rPr lang="en-US" sz="2400" dirty="0"/>
              <a:t>, right click “This Pc” and click on map network properties</a:t>
            </a:r>
            <a:br>
              <a:rPr lang="en-US" sz="2400" dirty="0"/>
            </a:br>
            <a:r>
              <a:rPr lang="en-US" sz="2400" dirty="0"/>
              <a:t>- Pick any drive letter not in use and enter address: \\</a:t>
            </a:r>
            <a:r>
              <a:rPr lang="en-US" sz="2400" dirty="0" err="1"/>
              <a:t>ad.gatech</a:t>
            </a:r>
            <a:r>
              <a:rPr lang="en-US" sz="2400" dirty="0"/>
              <a:t>\</a:t>
            </a:r>
            <a:r>
              <a:rPr lang="en-US" sz="2400" dirty="0" err="1"/>
              <a:t>mefs</a:t>
            </a:r>
            <a:r>
              <a:rPr lang="en-US" sz="2400" dirty="0"/>
              <a:t>$</a:t>
            </a:r>
            <a:br>
              <a:rPr lang="en-US" sz="2400" dirty="0"/>
            </a:br>
            <a:r>
              <a:rPr lang="en-US" sz="2400" dirty="0"/>
              <a:t>-</a:t>
            </a:r>
            <a:r>
              <a:rPr lang="en-US" sz="2400" b="1" dirty="0"/>
              <a:t>Mac Users</a:t>
            </a:r>
            <a:r>
              <a:rPr lang="en-US" sz="2400" dirty="0"/>
              <a:t>: </a:t>
            </a:r>
          </a:p>
        </p:txBody>
      </p:sp>
      <p:pic>
        <p:nvPicPr>
          <p:cNvPr id="5" name="Picture 4"/>
          <p:cNvPicPr>
            <a:picLocks noChangeAspect="1"/>
          </p:cNvPicPr>
          <p:nvPr/>
        </p:nvPicPr>
        <p:blipFill>
          <a:blip r:embed="rId2"/>
          <a:stretch>
            <a:fillRect/>
          </a:stretch>
        </p:blipFill>
        <p:spPr>
          <a:xfrm>
            <a:off x="1802675" y="2838995"/>
            <a:ext cx="7524204" cy="3879668"/>
          </a:xfrm>
          <a:prstGeom prst="rect">
            <a:avLst/>
          </a:prstGeom>
        </p:spPr>
      </p:pic>
      <p:pic>
        <p:nvPicPr>
          <p:cNvPr id="3" name="Picture 2">
            <a:extLst>
              <a:ext uri="{FF2B5EF4-FFF2-40B4-BE49-F238E27FC236}">
                <a16:creationId xmlns:a16="http://schemas.microsoft.com/office/drawing/2014/main" id="{B2ECFEDF-6532-4F86-864F-B73A9E41408C}"/>
              </a:ext>
            </a:extLst>
          </p:cNvPr>
          <p:cNvPicPr>
            <a:picLocks noChangeAspect="1"/>
          </p:cNvPicPr>
          <p:nvPr/>
        </p:nvPicPr>
        <p:blipFill>
          <a:blip r:embed="rId3"/>
          <a:stretch>
            <a:fillRect/>
          </a:stretch>
        </p:blipFill>
        <p:spPr>
          <a:xfrm>
            <a:off x="1804989" y="1669460"/>
            <a:ext cx="7896225" cy="666750"/>
          </a:xfrm>
          <a:prstGeom prst="rect">
            <a:avLst/>
          </a:prstGeom>
        </p:spPr>
      </p:pic>
      <p:sp>
        <p:nvSpPr>
          <p:cNvPr id="4" name="TextBox 3">
            <a:extLst>
              <a:ext uri="{FF2B5EF4-FFF2-40B4-BE49-F238E27FC236}">
                <a16:creationId xmlns:a16="http://schemas.microsoft.com/office/drawing/2014/main" id="{79084CB5-83CF-8A3A-F7BA-57C82ADEE55E}"/>
              </a:ext>
            </a:extLst>
          </p:cNvPr>
          <p:cNvSpPr txBox="1"/>
          <p:nvPr/>
        </p:nvSpPr>
        <p:spPr>
          <a:xfrm>
            <a:off x="3165231" y="1932496"/>
            <a:ext cx="4276578" cy="369332"/>
          </a:xfrm>
          <a:prstGeom prst="rect">
            <a:avLst/>
          </a:prstGeom>
          <a:solidFill>
            <a:schemeClr val="bg1"/>
          </a:solidFill>
        </p:spPr>
        <p:txBody>
          <a:bodyPr wrap="square" rtlCol="0">
            <a:spAutoFit/>
          </a:bodyPr>
          <a:lstStyle/>
          <a:p>
            <a:r>
              <a:rPr lang="en-US" sz="1800" dirty="0">
                <a:hlinkClick r:id="rId4"/>
              </a:rPr>
              <a:t>\\ad.gatech\mefs$</a:t>
            </a:r>
            <a:r>
              <a:rPr lang="en-US" sz="1800" dirty="0"/>
              <a:t>           </a:t>
            </a:r>
            <a:endParaRPr lang="en-US" dirty="0"/>
          </a:p>
        </p:txBody>
      </p:sp>
    </p:spTree>
    <p:extLst>
      <p:ext uri="{BB962C8B-B14F-4D97-AF65-F5344CB8AC3E}">
        <p14:creationId xmlns:p14="http://schemas.microsoft.com/office/powerpoint/2010/main" val="134872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There should now be a GTOR folder in your network locations</a:t>
            </a:r>
          </a:p>
        </p:txBody>
      </p:sp>
      <p:pic>
        <p:nvPicPr>
          <p:cNvPr id="4" name="Picture 3"/>
          <p:cNvPicPr>
            <a:picLocks noChangeAspect="1"/>
          </p:cNvPicPr>
          <p:nvPr/>
        </p:nvPicPr>
        <p:blipFill>
          <a:blip r:embed="rId2"/>
          <a:stretch>
            <a:fillRect/>
          </a:stretch>
        </p:blipFill>
        <p:spPr>
          <a:xfrm>
            <a:off x="2801574" y="2529975"/>
            <a:ext cx="6257925" cy="2790825"/>
          </a:xfrm>
          <a:prstGeom prst="rect">
            <a:avLst/>
          </a:prstGeom>
        </p:spPr>
      </p:pic>
      <p:sp>
        <p:nvSpPr>
          <p:cNvPr id="5" name="Freeform 4"/>
          <p:cNvSpPr/>
          <p:nvPr/>
        </p:nvSpPr>
        <p:spPr>
          <a:xfrm>
            <a:off x="2620598" y="4214196"/>
            <a:ext cx="2195685" cy="1431963"/>
          </a:xfrm>
          <a:custGeom>
            <a:avLst/>
            <a:gdLst>
              <a:gd name="connsiteX0" fmla="*/ 1681437 w 2195685"/>
              <a:gd name="connsiteY0" fmla="*/ 314260 h 1431963"/>
              <a:gd name="connsiteX1" fmla="*/ 1515974 w 2195685"/>
              <a:gd name="connsiteY1" fmla="*/ 253300 h 1431963"/>
              <a:gd name="connsiteX2" fmla="*/ 1350511 w 2195685"/>
              <a:gd name="connsiteY2" fmla="*/ 174923 h 1431963"/>
              <a:gd name="connsiteX3" fmla="*/ 1132797 w 2195685"/>
              <a:gd name="connsiteY3" fmla="*/ 122672 h 1431963"/>
              <a:gd name="connsiteX4" fmla="*/ 1019586 w 2195685"/>
              <a:gd name="connsiteY4" fmla="*/ 96546 h 1431963"/>
              <a:gd name="connsiteX5" fmla="*/ 915083 w 2195685"/>
              <a:gd name="connsiteY5" fmla="*/ 79129 h 1431963"/>
              <a:gd name="connsiteX6" fmla="*/ 688660 w 2195685"/>
              <a:gd name="connsiteY6" fmla="*/ 35586 h 1431963"/>
              <a:gd name="connsiteX7" fmla="*/ 575449 w 2195685"/>
              <a:gd name="connsiteY7" fmla="*/ 26877 h 1431963"/>
              <a:gd name="connsiteX8" fmla="*/ 488363 w 2195685"/>
              <a:gd name="connsiteY8" fmla="*/ 9460 h 1431963"/>
              <a:gd name="connsiteX9" fmla="*/ 192271 w 2195685"/>
              <a:gd name="connsiteY9" fmla="*/ 9460 h 1431963"/>
              <a:gd name="connsiteX10" fmla="*/ 148729 w 2195685"/>
              <a:gd name="connsiteY10" fmla="*/ 18169 h 1431963"/>
              <a:gd name="connsiteX11" fmla="*/ 122603 w 2195685"/>
              <a:gd name="connsiteY11" fmla="*/ 44295 h 1431963"/>
              <a:gd name="connsiteX12" fmla="*/ 61643 w 2195685"/>
              <a:gd name="connsiteY12" fmla="*/ 79129 h 1431963"/>
              <a:gd name="connsiteX13" fmla="*/ 26809 w 2195685"/>
              <a:gd name="connsiteY13" fmla="*/ 192340 h 1431963"/>
              <a:gd name="connsiteX14" fmla="*/ 9391 w 2195685"/>
              <a:gd name="connsiteY14" fmla="*/ 244592 h 1431963"/>
              <a:gd name="connsiteX15" fmla="*/ 9391 w 2195685"/>
              <a:gd name="connsiteY15" fmla="*/ 575517 h 1431963"/>
              <a:gd name="connsiteX16" fmla="*/ 26809 w 2195685"/>
              <a:gd name="connsiteY16" fmla="*/ 619060 h 1431963"/>
              <a:gd name="connsiteX17" fmla="*/ 52934 w 2195685"/>
              <a:gd name="connsiteY17" fmla="*/ 688729 h 1431963"/>
              <a:gd name="connsiteX18" fmla="*/ 122603 w 2195685"/>
              <a:gd name="connsiteY18" fmla="*/ 775815 h 1431963"/>
              <a:gd name="connsiteX19" fmla="*/ 166146 w 2195685"/>
              <a:gd name="connsiteY19" fmla="*/ 828066 h 1431963"/>
              <a:gd name="connsiteX20" fmla="*/ 218397 w 2195685"/>
              <a:gd name="connsiteY20" fmla="*/ 871609 h 1431963"/>
              <a:gd name="connsiteX21" fmla="*/ 279357 w 2195685"/>
              <a:gd name="connsiteY21" fmla="*/ 906443 h 1431963"/>
              <a:gd name="connsiteX22" fmla="*/ 357734 w 2195685"/>
              <a:gd name="connsiteY22" fmla="*/ 958695 h 1431963"/>
              <a:gd name="connsiteX23" fmla="*/ 436111 w 2195685"/>
              <a:gd name="connsiteY23" fmla="*/ 1002237 h 1431963"/>
              <a:gd name="connsiteX24" fmla="*/ 514489 w 2195685"/>
              <a:gd name="connsiteY24" fmla="*/ 1054489 h 1431963"/>
              <a:gd name="connsiteX25" fmla="*/ 732203 w 2195685"/>
              <a:gd name="connsiteY25" fmla="*/ 1158992 h 1431963"/>
              <a:gd name="connsiteX26" fmla="*/ 862831 w 2195685"/>
              <a:gd name="connsiteY26" fmla="*/ 1202535 h 1431963"/>
              <a:gd name="connsiteX27" fmla="*/ 949917 w 2195685"/>
              <a:gd name="connsiteY27" fmla="*/ 1246077 h 1431963"/>
              <a:gd name="connsiteX28" fmla="*/ 1141506 w 2195685"/>
              <a:gd name="connsiteY28" fmla="*/ 1307037 h 1431963"/>
              <a:gd name="connsiteX29" fmla="*/ 1211174 w 2195685"/>
              <a:gd name="connsiteY29" fmla="*/ 1333163 h 1431963"/>
              <a:gd name="connsiteX30" fmla="*/ 1306969 w 2195685"/>
              <a:gd name="connsiteY30" fmla="*/ 1376706 h 1431963"/>
              <a:gd name="connsiteX31" fmla="*/ 1394054 w 2195685"/>
              <a:gd name="connsiteY31" fmla="*/ 1385415 h 1431963"/>
              <a:gd name="connsiteX32" fmla="*/ 1742397 w 2195685"/>
              <a:gd name="connsiteY32" fmla="*/ 1420249 h 1431963"/>
              <a:gd name="connsiteX33" fmla="*/ 1820774 w 2195685"/>
              <a:gd name="connsiteY33" fmla="*/ 1411540 h 1431963"/>
              <a:gd name="connsiteX34" fmla="*/ 1968820 w 2195685"/>
              <a:gd name="connsiteY34" fmla="*/ 1367997 h 1431963"/>
              <a:gd name="connsiteX35" fmla="*/ 2038489 w 2195685"/>
              <a:gd name="connsiteY35" fmla="*/ 1350580 h 1431963"/>
              <a:gd name="connsiteX36" fmla="*/ 2169117 w 2195685"/>
              <a:gd name="connsiteY36" fmla="*/ 1202535 h 1431963"/>
              <a:gd name="connsiteX37" fmla="*/ 2177826 w 2195685"/>
              <a:gd name="connsiteY37" fmla="*/ 1167700 h 1431963"/>
              <a:gd name="connsiteX38" fmla="*/ 2195243 w 2195685"/>
              <a:gd name="connsiteY38" fmla="*/ 1106740 h 1431963"/>
              <a:gd name="connsiteX39" fmla="*/ 2186534 w 2195685"/>
              <a:gd name="connsiteY39" fmla="*/ 915152 h 1431963"/>
              <a:gd name="connsiteX40" fmla="*/ 2169117 w 2195685"/>
              <a:gd name="connsiteY40" fmla="*/ 801940 h 1431963"/>
              <a:gd name="connsiteX41" fmla="*/ 2151700 w 2195685"/>
              <a:gd name="connsiteY41" fmla="*/ 758397 h 1431963"/>
              <a:gd name="connsiteX42" fmla="*/ 2142991 w 2195685"/>
              <a:gd name="connsiteY42" fmla="*/ 732272 h 1431963"/>
              <a:gd name="connsiteX43" fmla="*/ 2134283 w 2195685"/>
              <a:gd name="connsiteY43" fmla="*/ 697437 h 1431963"/>
              <a:gd name="connsiteX44" fmla="*/ 2099449 w 2195685"/>
              <a:gd name="connsiteY44" fmla="*/ 653895 h 1431963"/>
              <a:gd name="connsiteX45" fmla="*/ 2064614 w 2195685"/>
              <a:gd name="connsiteY45" fmla="*/ 636477 h 1431963"/>
              <a:gd name="connsiteX46" fmla="*/ 1986237 w 2195685"/>
              <a:gd name="connsiteY46" fmla="*/ 558100 h 1431963"/>
              <a:gd name="connsiteX47" fmla="*/ 1942694 w 2195685"/>
              <a:gd name="connsiteY47" fmla="*/ 505849 h 1431963"/>
              <a:gd name="connsiteX48" fmla="*/ 1881734 w 2195685"/>
              <a:gd name="connsiteY48" fmla="*/ 471015 h 1431963"/>
              <a:gd name="connsiteX49" fmla="*/ 1820774 w 2195685"/>
              <a:gd name="connsiteY49" fmla="*/ 418763 h 1431963"/>
              <a:gd name="connsiteX50" fmla="*/ 1664020 w 2195685"/>
              <a:gd name="connsiteY50" fmla="*/ 349095 h 1431963"/>
              <a:gd name="connsiteX51" fmla="*/ 1585643 w 2195685"/>
              <a:gd name="connsiteY51" fmla="*/ 305552 h 1431963"/>
              <a:gd name="connsiteX52" fmla="*/ 1507266 w 2195685"/>
              <a:gd name="connsiteY52" fmla="*/ 270717 h 1431963"/>
              <a:gd name="connsiteX53" fmla="*/ 1437597 w 2195685"/>
              <a:gd name="connsiteY53" fmla="*/ 227175 h 1431963"/>
              <a:gd name="connsiteX54" fmla="*/ 1280843 w 2195685"/>
              <a:gd name="connsiteY54" fmla="*/ 166215 h 1431963"/>
              <a:gd name="connsiteX55" fmla="*/ 1211174 w 2195685"/>
              <a:gd name="connsiteY55" fmla="*/ 157506 h 1431963"/>
              <a:gd name="connsiteX56" fmla="*/ 1097963 w 2195685"/>
              <a:gd name="connsiteY56" fmla="*/ 140089 h 14319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Lst>
            <a:rect l="l" t="t" r="r" b="b"/>
            <a:pathLst>
              <a:path w="2195685" h="1431963">
                <a:moveTo>
                  <a:pt x="1681437" y="314260"/>
                </a:moveTo>
                <a:cubicBezTo>
                  <a:pt x="1642854" y="301399"/>
                  <a:pt x="1549777" y="272079"/>
                  <a:pt x="1515974" y="253300"/>
                </a:cubicBezTo>
                <a:cubicBezTo>
                  <a:pt x="1456757" y="220402"/>
                  <a:pt x="1416712" y="193837"/>
                  <a:pt x="1350511" y="174923"/>
                </a:cubicBezTo>
                <a:cubicBezTo>
                  <a:pt x="1278750" y="154420"/>
                  <a:pt x="1205420" y="139872"/>
                  <a:pt x="1132797" y="122672"/>
                </a:cubicBezTo>
                <a:cubicBezTo>
                  <a:pt x="1095111" y="113746"/>
                  <a:pt x="1057788" y="102913"/>
                  <a:pt x="1019586" y="96546"/>
                </a:cubicBezTo>
                <a:cubicBezTo>
                  <a:pt x="984752" y="90740"/>
                  <a:pt x="949762" y="85798"/>
                  <a:pt x="915083" y="79129"/>
                </a:cubicBezTo>
                <a:cubicBezTo>
                  <a:pt x="821586" y="61149"/>
                  <a:pt x="780670" y="46627"/>
                  <a:pt x="688660" y="35586"/>
                </a:cubicBezTo>
                <a:cubicBezTo>
                  <a:pt x="651081" y="31076"/>
                  <a:pt x="613186" y="29780"/>
                  <a:pt x="575449" y="26877"/>
                </a:cubicBezTo>
                <a:cubicBezTo>
                  <a:pt x="546420" y="21071"/>
                  <a:pt x="517820" y="12406"/>
                  <a:pt x="488363" y="9460"/>
                </a:cubicBezTo>
                <a:cubicBezTo>
                  <a:pt x="336170" y="-5759"/>
                  <a:pt x="328246" y="-252"/>
                  <a:pt x="192271" y="9460"/>
                </a:cubicBezTo>
                <a:cubicBezTo>
                  <a:pt x="177757" y="12363"/>
                  <a:pt x="161968" y="11549"/>
                  <a:pt x="148729" y="18169"/>
                </a:cubicBezTo>
                <a:cubicBezTo>
                  <a:pt x="137713" y="23677"/>
                  <a:pt x="132064" y="36411"/>
                  <a:pt x="122603" y="44295"/>
                </a:cubicBezTo>
                <a:cubicBezTo>
                  <a:pt x="104140" y="59681"/>
                  <a:pt x="82936" y="68483"/>
                  <a:pt x="61643" y="79129"/>
                </a:cubicBezTo>
                <a:cubicBezTo>
                  <a:pt x="18626" y="143656"/>
                  <a:pt x="72242" y="56046"/>
                  <a:pt x="26809" y="192340"/>
                </a:cubicBezTo>
                <a:lnTo>
                  <a:pt x="9391" y="244592"/>
                </a:lnTo>
                <a:cubicBezTo>
                  <a:pt x="1404" y="380374"/>
                  <a:pt x="-6983" y="433613"/>
                  <a:pt x="9391" y="575517"/>
                </a:cubicBezTo>
                <a:cubicBezTo>
                  <a:pt x="11183" y="591046"/>
                  <a:pt x="21320" y="604423"/>
                  <a:pt x="26809" y="619060"/>
                </a:cubicBezTo>
                <a:cubicBezTo>
                  <a:pt x="33880" y="637917"/>
                  <a:pt x="43313" y="674297"/>
                  <a:pt x="52934" y="688729"/>
                </a:cubicBezTo>
                <a:cubicBezTo>
                  <a:pt x="73555" y="719660"/>
                  <a:pt x="99161" y="746963"/>
                  <a:pt x="122603" y="775815"/>
                </a:cubicBezTo>
                <a:cubicBezTo>
                  <a:pt x="136900" y="793411"/>
                  <a:pt x="148729" y="813552"/>
                  <a:pt x="166146" y="828066"/>
                </a:cubicBezTo>
                <a:cubicBezTo>
                  <a:pt x="183563" y="842580"/>
                  <a:pt x="199756" y="858704"/>
                  <a:pt x="218397" y="871609"/>
                </a:cubicBezTo>
                <a:cubicBezTo>
                  <a:pt x="237639" y="884931"/>
                  <a:pt x="259511" y="894039"/>
                  <a:pt x="279357" y="906443"/>
                </a:cubicBezTo>
                <a:cubicBezTo>
                  <a:pt x="305983" y="923085"/>
                  <a:pt x="330942" y="942322"/>
                  <a:pt x="357734" y="958695"/>
                </a:cubicBezTo>
                <a:cubicBezTo>
                  <a:pt x="383236" y="974279"/>
                  <a:pt x="410609" y="986653"/>
                  <a:pt x="436111" y="1002237"/>
                </a:cubicBezTo>
                <a:cubicBezTo>
                  <a:pt x="462904" y="1018610"/>
                  <a:pt x="486738" y="1039798"/>
                  <a:pt x="514489" y="1054489"/>
                </a:cubicBezTo>
                <a:cubicBezTo>
                  <a:pt x="585633" y="1092153"/>
                  <a:pt x="655835" y="1133536"/>
                  <a:pt x="732203" y="1158992"/>
                </a:cubicBezTo>
                <a:cubicBezTo>
                  <a:pt x="775746" y="1173506"/>
                  <a:pt x="820216" y="1185489"/>
                  <a:pt x="862831" y="1202535"/>
                </a:cubicBezTo>
                <a:cubicBezTo>
                  <a:pt x="892965" y="1214588"/>
                  <a:pt x="919529" y="1234681"/>
                  <a:pt x="949917" y="1246077"/>
                </a:cubicBezTo>
                <a:cubicBezTo>
                  <a:pt x="1012668" y="1269608"/>
                  <a:pt x="1078755" y="1283505"/>
                  <a:pt x="1141506" y="1307037"/>
                </a:cubicBezTo>
                <a:cubicBezTo>
                  <a:pt x="1164729" y="1315746"/>
                  <a:pt x="1188316" y="1323538"/>
                  <a:pt x="1211174" y="1333163"/>
                </a:cubicBezTo>
                <a:cubicBezTo>
                  <a:pt x="1243501" y="1346774"/>
                  <a:pt x="1273243" y="1367070"/>
                  <a:pt x="1306969" y="1376706"/>
                </a:cubicBezTo>
                <a:cubicBezTo>
                  <a:pt x="1335020" y="1384721"/>
                  <a:pt x="1365026" y="1382512"/>
                  <a:pt x="1394054" y="1385415"/>
                </a:cubicBezTo>
                <a:cubicBezTo>
                  <a:pt x="1593585" y="1451924"/>
                  <a:pt x="1478821" y="1430791"/>
                  <a:pt x="1742397" y="1420249"/>
                </a:cubicBezTo>
                <a:cubicBezTo>
                  <a:pt x="1768523" y="1417346"/>
                  <a:pt x="1794888" y="1416108"/>
                  <a:pt x="1820774" y="1411540"/>
                </a:cubicBezTo>
                <a:cubicBezTo>
                  <a:pt x="1886215" y="1399992"/>
                  <a:pt x="1903334" y="1387258"/>
                  <a:pt x="1968820" y="1367997"/>
                </a:cubicBezTo>
                <a:cubicBezTo>
                  <a:pt x="1991785" y="1361243"/>
                  <a:pt x="2015266" y="1356386"/>
                  <a:pt x="2038489" y="1350580"/>
                </a:cubicBezTo>
                <a:cubicBezTo>
                  <a:pt x="2149085" y="1239984"/>
                  <a:pt x="2109234" y="1292359"/>
                  <a:pt x="2169117" y="1202535"/>
                </a:cubicBezTo>
                <a:cubicBezTo>
                  <a:pt x="2172020" y="1190923"/>
                  <a:pt x="2174677" y="1179247"/>
                  <a:pt x="2177826" y="1167700"/>
                </a:cubicBezTo>
                <a:cubicBezTo>
                  <a:pt x="2183387" y="1147312"/>
                  <a:pt x="2194515" y="1127861"/>
                  <a:pt x="2195243" y="1106740"/>
                </a:cubicBezTo>
                <a:cubicBezTo>
                  <a:pt x="2197446" y="1042849"/>
                  <a:pt x="2190932" y="978929"/>
                  <a:pt x="2186534" y="915152"/>
                </a:cubicBezTo>
                <a:cubicBezTo>
                  <a:pt x="2186111" y="909018"/>
                  <a:pt x="2171925" y="812238"/>
                  <a:pt x="2169117" y="801940"/>
                </a:cubicBezTo>
                <a:cubicBezTo>
                  <a:pt x="2165004" y="786858"/>
                  <a:pt x="2157189" y="773034"/>
                  <a:pt x="2151700" y="758397"/>
                </a:cubicBezTo>
                <a:cubicBezTo>
                  <a:pt x="2148477" y="749802"/>
                  <a:pt x="2145513" y="741098"/>
                  <a:pt x="2142991" y="732272"/>
                </a:cubicBezTo>
                <a:cubicBezTo>
                  <a:pt x="2139703" y="720764"/>
                  <a:pt x="2140096" y="707900"/>
                  <a:pt x="2134283" y="697437"/>
                </a:cubicBezTo>
                <a:cubicBezTo>
                  <a:pt x="2125256" y="681189"/>
                  <a:pt x="2113437" y="666135"/>
                  <a:pt x="2099449" y="653895"/>
                </a:cubicBezTo>
                <a:cubicBezTo>
                  <a:pt x="2089679" y="645346"/>
                  <a:pt x="2076226" y="642283"/>
                  <a:pt x="2064614" y="636477"/>
                </a:cubicBezTo>
                <a:cubicBezTo>
                  <a:pt x="2004594" y="556449"/>
                  <a:pt x="2081336" y="653198"/>
                  <a:pt x="1986237" y="558100"/>
                </a:cubicBezTo>
                <a:cubicBezTo>
                  <a:pt x="1970205" y="542069"/>
                  <a:pt x="1960111" y="520363"/>
                  <a:pt x="1942694" y="505849"/>
                </a:cubicBezTo>
                <a:cubicBezTo>
                  <a:pt x="1924715" y="490867"/>
                  <a:pt x="1900778" y="484618"/>
                  <a:pt x="1881734" y="471015"/>
                </a:cubicBezTo>
                <a:cubicBezTo>
                  <a:pt x="1859956" y="455459"/>
                  <a:pt x="1844125" y="431840"/>
                  <a:pt x="1820774" y="418763"/>
                </a:cubicBezTo>
                <a:cubicBezTo>
                  <a:pt x="1770885" y="390825"/>
                  <a:pt x="1714004" y="376864"/>
                  <a:pt x="1664020" y="349095"/>
                </a:cubicBezTo>
                <a:cubicBezTo>
                  <a:pt x="1637894" y="334581"/>
                  <a:pt x="1612374" y="318918"/>
                  <a:pt x="1585643" y="305552"/>
                </a:cubicBezTo>
                <a:cubicBezTo>
                  <a:pt x="1560071" y="292766"/>
                  <a:pt x="1532533" y="284094"/>
                  <a:pt x="1507266" y="270717"/>
                </a:cubicBezTo>
                <a:cubicBezTo>
                  <a:pt x="1483063" y="257904"/>
                  <a:pt x="1461800" y="239988"/>
                  <a:pt x="1437597" y="227175"/>
                </a:cubicBezTo>
                <a:cubicBezTo>
                  <a:pt x="1400469" y="207519"/>
                  <a:pt x="1322370" y="175986"/>
                  <a:pt x="1280843" y="166215"/>
                </a:cubicBezTo>
                <a:cubicBezTo>
                  <a:pt x="1258061" y="160855"/>
                  <a:pt x="1234291" y="161156"/>
                  <a:pt x="1211174" y="157506"/>
                </a:cubicBezTo>
                <a:cubicBezTo>
                  <a:pt x="1094290" y="139050"/>
                  <a:pt x="1150586" y="140089"/>
                  <a:pt x="1097963" y="140089"/>
                </a:cubicBezTo>
              </a:path>
            </a:pathLst>
          </a:cu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804510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39297"/>
            <a:ext cx="10515600" cy="1325563"/>
          </a:xfrm>
        </p:spPr>
        <p:txBody>
          <a:bodyPr>
            <a:normAutofit fontScale="90000"/>
          </a:bodyPr>
          <a:lstStyle/>
          <a:p>
            <a:r>
              <a:rPr lang="en-US" dirty="0"/>
              <a:t>- For first time access, there will be a window that pops up prompting you to enter login credentials</a:t>
            </a:r>
            <a:br>
              <a:rPr lang="en-US" dirty="0"/>
            </a:br>
            <a:r>
              <a:rPr lang="en-US" dirty="0"/>
              <a:t>- Enter your GT login info as shown below</a:t>
            </a:r>
            <a:br>
              <a:rPr lang="en-US" dirty="0"/>
            </a:br>
            <a:r>
              <a:rPr lang="en-US" dirty="0"/>
              <a:t>- Don’t forget to put AD\ in front of your username</a:t>
            </a:r>
          </a:p>
        </p:txBody>
      </p:sp>
      <p:pic>
        <p:nvPicPr>
          <p:cNvPr id="4" name="Picture 3"/>
          <p:cNvPicPr>
            <a:picLocks noChangeAspect="1"/>
          </p:cNvPicPr>
          <p:nvPr/>
        </p:nvPicPr>
        <p:blipFill>
          <a:blip r:embed="rId2"/>
          <a:stretch>
            <a:fillRect/>
          </a:stretch>
        </p:blipFill>
        <p:spPr>
          <a:xfrm>
            <a:off x="3069771" y="2386966"/>
            <a:ext cx="5791200" cy="4248150"/>
          </a:xfrm>
          <a:prstGeom prst="rect">
            <a:avLst/>
          </a:prstGeom>
        </p:spPr>
      </p:pic>
      <p:sp>
        <p:nvSpPr>
          <p:cNvPr id="5" name="Freeform 4"/>
          <p:cNvSpPr/>
          <p:nvPr/>
        </p:nvSpPr>
        <p:spPr>
          <a:xfrm>
            <a:off x="4519647" y="4057404"/>
            <a:ext cx="365861" cy="453637"/>
          </a:xfrm>
          <a:custGeom>
            <a:avLst/>
            <a:gdLst>
              <a:gd name="connsiteX0" fmla="*/ 200398 w 583575"/>
              <a:gd name="connsiteY0" fmla="*/ 61751 h 619099"/>
              <a:gd name="connsiteX1" fmla="*/ 139438 w 583575"/>
              <a:gd name="connsiteY1" fmla="*/ 70459 h 619099"/>
              <a:gd name="connsiteX2" fmla="*/ 122021 w 583575"/>
              <a:gd name="connsiteY2" fmla="*/ 87877 h 619099"/>
              <a:gd name="connsiteX3" fmla="*/ 34935 w 583575"/>
              <a:gd name="connsiteY3" fmla="*/ 148837 h 619099"/>
              <a:gd name="connsiteX4" fmla="*/ 8810 w 583575"/>
              <a:gd name="connsiteY4" fmla="*/ 174962 h 619099"/>
              <a:gd name="connsiteX5" fmla="*/ 101 w 583575"/>
              <a:gd name="connsiteY5" fmla="*/ 201088 h 619099"/>
              <a:gd name="connsiteX6" fmla="*/ 34935 w 583575"/>
              <a:gd name="connsiteY6" fmla="*/ 279465 h 619099"/>
              <a:gd name="connsiteX7" fmla="*/ 43644 w 583575"/>
              <a:gd name="connsiteY7" fmla="*/ 323008 h 619099"/>
              <a:gd name="connsiteX8" fmla="*/ 69770 w 583575"/>
              <a:gd name="connsiteY8" fmla="*/ 401385 h 619099"/>
              <a:gd name="connsiteX9" fmla="*/ 104604 w 583575"/>
              <a:gd name="connsiteY9" fmla="*/ 462345 h 619099"/>
              <a:gd name="connsiteX10" fmla="*/ 209107 w 583575"/>
              <a:gd name="connsiteY10" fmla="*/ 523305 h 619099"/>
              <a:gd name="connsiteX11" fmla="*/ 270067 w 583575"/>
              <a:gd name="connsiteY11" fmla="*/ 558139 h 619099"/>
              <a:gd name="connsiteX12" fmla="*/ 296193 w 583575"/>
              <a:gd name="connsiteY12" fmla="*/ 575557 h 619099"/>
              <a:gd name="connsiteX13" fmla="*/ 322318 w 583575"/>
              <a:gd name="connsiteY13" fmla="*/ 584265 h 619099"/>
              <a:gd name="connsiteX14" fmla="*/ 365861 w 583575"/>
              <a:gd name="connsiteY14" fmla="*/ 601682 h 619099"/>
              <a:gd name="connsiteX15" fmla="*/ 391987 w 583575"/>
              <a:gd name="connsiteY15" fmla="*/ 619099 h 619099"/>
              <a:gd name="connsiteX16" fmla="*/ 461655 w 583575"/>
              <a:gd name="connsiteY16" fmla="*/ 601682 h 619099"/>
              <a:gd name="connsiteX17" fmla="*/ 505198 w 583575"/>
              <a:gd name="connsiteY17" fmla="*/ 558139 h 619099"/>
              <a:gd name="connsiteX18" fmla="*/ 531324 w 583575"/>
              <a:gd name="connsiteY18" fmla="*/ 523305 h 619099"/>
              <a:gd name="connsiteX19" fmla="*/ 566158 w 583575"/>
              <a:gd name="connsiteY19" fmla="*/ 436219 h 619099"/>
              <a:gd name="connsiteX20" fmla="*/ 583575 w 583575"/>
              <a:gd name="connsiteY20" fmla="*/ 366551 h 619099"/>
              <a:gd name="connsiteX21" fmla="*/ 574867 w 583575"/>
              <a:gd name="connsiteY21" fmla="*/ 262048 h 619099"/>
              <a:gd name="connsiteX22" fmla="*/ 548741 w 583575"/>
              <a:gd name="connsiteY22" fmla="*/ 235922 h 619099"/>
              <a:gd name="connsiteX23" fmla="*/ 540033 w 583575"/>
              <a:gd name="connsiteY23" fmla="*/ 201088 h 619099"/>
              <a:gd name="connsiteX24" fmla="*/ 513907 w 583575"/>
              <a:gd name="connsiteY24" fmla="*/ 174962 h 619099"/>
              <a:gd name="connsiteX25" fmla="*/ 418113 w 583575"/>
              <a:gd name="connsiteY25" fmla="*/ 70459 h 619099"/>
              <a:gd name="connsiteX26" fmla="*/ 391987 w 583575"/>
              <a:gd name="connsiteY26" fmla="*/ 61751 h 619099"/>
              <a:gd name="connsiteX27" fmla="*/ 357153 w 583575"/>
              <a:gd name="connsiteY27" fmla="*/ 53042 h 619099"/>
              <a:gd name="connsiteX28" fmla="*/ 313610 w 583575"/>
              <a:gd name="connsiteY28" fmla="*/ 35625 h 619099"/>
              <a:gd name="connsiteX29" fmla="*/ 252650 w 583575"/>
              <a:gd name="connsiteY29" fmla="*/ 18208 h 619099"/>
              <a:gd name="connsiteX30" fmla="*/ 191690 w 583575"/>
              <a:gd name="connsiteY30" fmla="*/ 791 h 6190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583575" h="619099">
                <a:moveTo>
                  <a:pt x="200398" y="61751"/>
                </a:moveTo>
                <a:cubicBezTo>
                  <a:pt x="180078" y="64654"/>
                  <a:pt x="158911" y="63968"/>
                  <a:pt x="139438" y="70459"/>
                </a:cubicBezTo>
                <a:cubicBezTo>
                  <a:pt x="131649" y="73055"/>
                  <a:pt x="128590" y="82951"/>
                  <a:pt x="122021" y="87877"/>
                </a:cubicBezTo>
                <a:cubicBezTo>
                  <a:pt x="82046" y="117859"/>
                  <a:pt x="69630" y="119099"/>
                  <a:pt x="34935" y="148837"/>
                </a:cubicBezTo>
                <a:cubicBezTo>
                  <a:pt x="25584" y="156852"/>
                  <a:pt x="17518" y="166254"/>
                  <a:pt x="8810" y="174962"/>
                </a:cubicBezTo>
                <a:cubicBezTo>
                  <a:pt x="5907" y="183671"/>
                  <a:pt x="-913" y="191964"/>
                  <a:pt x="101" y="201088"/>
                </a:cubicBezTo>
                <a:cubicBezTo>
                  <a:pt x="4246" y="238395"/>
                  <a:pt x="16788" y="252243"/>
                  <a:pt x="34935" y="279465"/>
                </a:cubicBezTo>
                <a:cubicBezTo>
                  <a:pt x="37838" y="293979"/>
                  <a:pt x="39749" y="308728"/>
                  <a:pt x="43644" y="323008"/>
                </a:cubicBezTo>
                <a:cubicBezTo>
                  <a:pt x="43650" y="323029"/>
                  <a:pt x="65412" y="388312"/>
                  <a:pt x="69770" y="401385"/>
                </a:cubicBezTo>
                <a:cubicBezTo>
                  <a:pt x="78452" y="427431"/>
                  <a:pt x="80268" y="442065"/>
                  <a:pt x="104604" y="462345"/>
                </a:cubicBezTo>
                <a:cubicBezTo>
                  <a:pt x="161950" y="510133"/>
                  <a:pt x="161574" y="507462"/>
                  <a:pt x="209107" y="523305"/>
                </a:cubicBezTo>
                <a:cubicBezTo>
                  <a:pt x="258741" y="572939"/>
                  <a:pt x="208664" y="531823"/>
                  <a:pt x="270067" y="558139"/>
                </a:cubicBezTo>
                <a:cubicBezTo>
                  <a:pt x="279687" y="562262"/>
                  <a:pt x="286831" y="570876"/>
                  <a:pt x="296193" y="575557"/>
                </a:cubicBezTo>
                <a:cubicBezTo>
                  <a:pt x="304403" y="579662"/>
                  <a:pt x="313723" y="581042"/>
                  <a:pt x="322318" y="584265"/>
                </a:cubicBezTo>
                <a:cubicBezTo>
                  <a:pt x="336955" y="589754"/>
                  <a:pt x="351879" y="594691"/>
                  <a:pt x="365861" y="601682"/>
                </a:cubicBezTo>
                <a:cubicBezTo>
                  <a:pt x="375223" y="606363"/>
                  <a:pt x="383278" y="613293"/>
                  <a:pt x="391987" y="619099"/>
                </a:cubicBezTo>
                <a:cubicBezTo>
                  <a:pt x="415210" y="613293"/>
                  <a:pt x="440579" y="613031"/>
                  <a:pt x="461655" y="601682"/>
                </a:cubicBezTo>
                <a:cubicBezTo>
                  <a:pt x="479728" y="591950"/>
                  <a:pt x="492882" y="574560"/>
                  <a:pt x="505198" y="558139"/>
                </a:cubicBezTo>
                <a:cubicBezTo>
                  <a:pt x="513907" y="546528"/>
                  <a:pt x="524833" y="536287"/>
                  <a:pt x="531324" y="523305"/>
                </a:cubicBezTo>
                <a:cubicBezTo>
                  <a:pt x="545306" y="495341"/>
                  <a:pt x="560026" y="466877"/>
                  <a:pt x="566158" y="436219"/>
                </a:cubicBezTo>
                <a:cubicBezTo>
                  <a:pt x="576667" y="383676"/>
                  <a:pt x="570187" y="406719"/>
                  <a:pt x="583575" y="366551"/>
                </a:cubicBezTo>
                <a:cubicBezTo>
                  <a:pt x="580672" y="331717"/>
                  <a:pt x="583874" y="295823"/>
                  <a:pt x="574867" y="262048"/>
                </a:cubicBezTo>
                <a:cubicBezTo>
                  <a:pt x="571694" y="250148"/>
                  <a:pt x="554851" y="246615"/>
                  <a:pt x="548741" y="235922"/>
                </a:cubicBezTo>
                <a:cubicBezTo>
                  <a:pt x="542803" y="225530"/>
                  <a:pt x="545971" y="211480"/>
                  <a:pt x="540033" y="201088"/>
                </a:cubicBezTo>
                <a:cubicBezTo>
                  <a:pt x="533923" y="190395"/>
                  <a:pt x="521922" y="184313"/>
                  <a:pt x="513907" y="174962"/>
                </a:cubicBezTo>
                <a:cubicBezTo>
                  <a:pt x="487171" y="143771"/>
                  <a:pt x="454835" y="82699"/>
                  <a:pt x="418113" y="70459"/>
                </a:cubicBezTo>
                <a:cubicBezTo>
                  <a:pt x="409404" y="67556"/>
                  <a:pt x="400813" y="64273"/>
                  <a:pt x="391987" y="61751"/>
                </a:cubicBezTo>
                <a:cubicBezTo>
                  <a:pt x="380479" y="58463"/>
                  <a:pt x="368508" y="56827"/>
                  <a:pt x="357153" y="53042"/>
                </a:cubicBezTo>
                <a:cubicBezTo>
                  <a:pt x="342323" y="48099"/>
                  <a:pt x="328247" y="41114"/>
                  <a:pt x="313610" y="35625"/>
                </a:cubicBezTo>
                <a:cubicBezTo>
                  <a:pt x="288629" y="26258"/>
                  <a:pt x="280092" y="25069"/>
                  <a:pt x="252650" y="18208"/>
                </a:cubicBezTo>
                <a:cubicBezTo>
                  <a:pt x="216863" y="-5650"/>
                  <a:pt x="236990" y="791"/>
                  <a:pt x="191690" y="791"/>
                </a:cubicBezTo>
              </a:path>
            </a:pathLst>
          </a:custGeom>
          <a:no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079251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106</TotalTime>
  <Words>283</Words>
  <Application>Microsoft Macintosh PowerPoint</Application>
  <PresentationFormat>Widescreen</PresentationFormat>
  <Paragraphs>13</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Connecting to the ME GTOR Storage Space</vt:lpstr>
      <vt:lpstr>First: Make sure you have been granted access to the storage space. Ask the team lead or IT lead to request access for you.  Go to the following address and log in: https://ipsec6.vpn.gatech.edu/+CSCOE+/logon.html#form_title_text</vt:lpstr>
      <vt:lpstr>- You will reach this page. If web-based instllation was unsuccessful, click on Anyconnect VPN - This will download an anyconnect exe file - Execute the file and install the Anyconnect Client</vt:lpstr>
      <vt:lpstr>- After installing the client, go ahead and open it - The window below should open - Type in the address as shown and hit connect</vt:lpstr>
      <vt:lpstr>Enter login credentials and then hit accept</vt:lpstr>
      <vt:lpstr>- You are now connected to the Georgia tech network </vt:lpstr>
      <vt:lpstr>-Windows Users: Once you are connected to the GT Network via Anyconnect, right click “This Pc” and click on map network properties - Pick any drive letter not in use and enter address: \\ad.gatech\mefs$ -Mac Users: </vt:lpstr>
      <vt:lpstr>There should now be a GTOR folder in your network locations</vt:lpstr>
      <vt:lpstr>- For first time access, there will be a window that pops up prompting you to enter login credentials - Enter your GT login info as shown below - Don’t forget to put AD\ in front of your username</vt:lpstr>
      <vt:lpstr>You are now connected to the GTOR Server Files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Connecting to GT  Server Abaqus</dc:title>
  <dc:creator>Victor</dc:creator>
  <cp:lastModifiedBy>Deenadayalan, Vishnav S</cp:lastModifiedBy>
  <cp:revision>14</cp:revision>
  <dcterms:created xsi:type="dcterms:W3CDTF">2016-06-05T14:36:47Z</dcterms:created>
  <dcterms:modified xsi:type="dcterms:W3CDTF">2023-04-07T00:53:03Z</dcterms:modified>
</cp:coreProperties>
</file>