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  <p:sldMasterId id="2147483648" r:id="rId2"/>
    <p:sldMasterId id="2147483667" r:id="rId3"/>
  </p:sldMasterIdLst>
  <p:notesMasterIdLst>
    <p:notesMasterId r:id="rId31"/>
  </p:notesMasterIdLst>
  <p:sldIdLst>
    <p:sldId id="261" r:id="rId4"/>
    <p:sldId id="286" r:id="rId5"/>
    <p:sldId id="285" r:id="rId6"/>
    <p:sldId id="288" r:id="rId7"/>
    <p:sldId id="298" r:id="rId8"/>
    <p:sldId id="287" r:id="rId9"/>
    <p:sldId id="306" r:id="rId10"/>
    <p:sldId id="289" r:id="rId11"/>
    <p:sldId id="304" r:id="rId12"/>
    <p:sldId id="291" r:id="rId13"/>
    <p:sldId id="305" r:id="rId14"/>
    <p:sldId id="292" r:id="rId15"/>
    <p:sldId id="293" r:id="rId16"/>
    <p:sldId id="303" r:id="rId17"/>
    <p:sldId id="290" r:id="rId18"/>
    <p:sldId id="294" r:id="rId19"/>
    <p:sldId id="295" r:id="rId20"/>
    <p:sldId id="296" r:id="rId21"/>
    <p:sldId id="299" r:id="rId22"/>
    <p:sldId id="300" r:id="rId23"/>
    <p:sldId id="301" r:id="rId24"/>
    <p:sldId id="302" r:id="rId25"/>
    <p:sldId id="307" r:id="rId26"/>
    <p:sldId id="308" r:id="rId27"/>
    <p:sldId id="309" r:id="rId28"/>
    <p:sldId id="310" r:id="rId29"/>
    <p:sldId id="311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3" userDrawn="1">
          <p15:clr>
            <a:srgbClr val="A4A3A4"/>
          </p15:clr>
        </p15:guide>
        <p15:guide id="2" pos="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95F065-1957-4041-A68E-4DCDE0895898}" v="10" dt="2021-05-09T21:45:50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0" autoAdjust="0"/>
    <p:restoredTop sz="94680"/>
  </p:normalViewPr>
  <p:slideViewPr>
    <p:cSldViewPr snapToGrid="0" snapToObjects="1">
      <p:cViewPr varScale="1">
        <p:scale>
          <a:sx n="108" d="100"/>
          <a:sy n="108" d="100"/>
        </p:scale>
        <p:origin x="972" y="102"/>
      </p:cViewPr>
      <p:guideLst>
        <p:guide orient="horz" pos="773"/>
        <p:guide pos="1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llrigel, Andrew T" userId="5f5d2748-7b09-4745-9c0f-bbe44e7a36ea" providerId="ADAL" clId="{F195F065-1957-4041-A68E-4DCDE0895898}"/>
    <pc:docChg chg="undo custSel addSld delSld modSld sldOrd">
      <pc:chgData name="Hellrigel, Andrew T" userId="5f5d2748-7b09-4745-9c0f-bbe44e7a36ea" providerId="ADAL" clId="{F195F065-1957-4041-A68E-4DCDE0895898}" dt="2021-05-10T00:42:45.753" v="1502" actId="20577"/>
      <pc:docMkLst>
        <pc:docMk/>
      </pc:docMkLst>
      <pc:sldChg chg="modSp mod">
        <pc:chgData name="Hellrigel, Andrew T" userId="5f5d2748-7b09-4745-9c0f-bbe44e7a36ea" providerId="ADAL" clId="{F195F065-1957-4041-A68E-4DCDE0895898}" dt="2021-05-09T20:47:20.063" v="213" actId="20577"/>
        <pc:sldMkLst>
          <pc:docMk/>
          <pc:sldMk cId="1982245443" sldId="261"/>
        </pc:sldMkLst>
        <pc:spChg chg="mod">
          <ac:chgData name="Hellrigel, Andrew T" userId="5f5d2748-7b09-4745-9c0f-bbe44e7a36ea" providerId="ADAL" clId="{F195F065-1957-4041-A68E-4DCDE0895898}" dt="2021-05-09T20:47:20.063" v="213" actId="20577"/>
          <ac:spMkLst>
            <pc:docMk/>
            <pc:sldMk cId="1982245443" sldId="261"/>
            <ac:spMk id="3" creationId="{00000000-0000-0000-0000-000000000000}"/>
          </ac:spMkLst>
        </pc:spChg>
      </pc:sldChg>
      <pc:sldChg chg="del">
        <pc:chgData name="Hellrigel, Andrew T" userId="5f5d2748-7b09-4745-9c0f-bbe44e7a36ea" providerId="ADAL" clId="{F195F065-1957-4041-A68E-4DCDE0895898}" dt="2021-05-09T20:44:28.413" v="33" actId="47"/>
        <pc:sldMkLst>
          <pc:docMk/>
          <pc:sldMk cId="186146452" sldId="264"/>
        </pc:sldMkLst>
      </pc:sldChg>
      <pc:sldChg chg="del">
        <pc:chgData name="Hellrigel, Andrew T" userId="5f5d2748-7b09-4745-9c0f-bbe44e7a36ea" providerId="ADAL" clId="{F195F065-1957-4041-A68E-4DCDE0895898}" dt="2021-05-09T20:44:28.413" v="33" actId="47"/>
        <pc:sldMkLst>
          <pc:docMk/>
          <pc:sldMk cId="4067335324" sldId="270"/>
        </pc:sldMkLst>
      </pc:sldChg>
      <pc:sldChg chg="del">
        <pc:chgData name="Hellrigel, Andrew T" userId="5f5d2748-7b09-4745-9c0f-bbe44e7a36ea" providerId="ADAL" clId="{F195F065-1957-4041-A68E-4DCDE0895898}" dt="2021-05-09T20:44:28.413" v="33" actId="47"/>
        <pc:sldMkLst>
          <pc:docMk/>
          <pc:sldMk cId="2724352207" sldId="272"/>
        </pc:sldMkLst>
      </pc:sldChg>
      <pc:sldChg chg="del">
        <pc:chgData name="Hellrigel, Andrew T" userId="5f5d2748-7b09-4745-9c0f-bbe44e7a36ea" providerId="ADAL" clId="{F195F065-1957-4041-A68E-4DCDE0895898}" dt="2021-05-09T20:45:55.604" v="134" actId="47"/>
        <pc:sldMkLst>
          <pc:docMk/>
          <pc:sldMk cId="258339805" sldId="274"/>
        </pc:sldMkLst>
      </pc:sldChg>
      <pc:sldChg chg="del">
        <pc:chgData name="Hellrigel, Andrew T" userId="5f5d2748-7b09-4745-9c0f-bbe44e7a36ea" providerId="ADAL" clId="{F195F065-1957-4041-A68E-4DCDE0895898}" dt="2021-05-09T20:45:55.604" v="134" actId="47"/>
        <pc:sldMkLst>
          <pc:docMk/>
          <pc:sldMk cId="1631953463" sldId="275"/>
        </pc:sldMkLst>
      </pc:sldChg>
      <pc:sldChg chg="del">
        <pc:chgData name="Hellrigel, Andrew T" userId="5f5d2748-7b09-4745-9c0f-bbe44e7a36ea" providerId="ADAL" clId="{F195F065-1957-4041-A68E-4DCDE0895898}" dt="2021-05-09T20:45:51.985" v="133" actId="47"/>
        <pc:sldMkLst>
          <pc:docMk/>
          <pc:sldMk cId="1244684901" sldId="276"/>
        </pc:sldMkLst>
      </pc:sldChg>
      <pc:sldChg chg="del">
        <pc:chgData name="Hellrigel, Andrew T" userId="5f5d2748-7b09-4745-9c0f-bbe44e7a36ea" providerId="ADAL" clId="{F195F065-1957-4041-A68E-4DCDE0895898}" dt="2021-05-09T20:45:51.985" v="133" actId="47"/>
        <pc:sldMkLst>
          <pc:docMk/>
          <pc:sldMk cId="2601346386" sldId="277"/>
        </pc:sldMkLst>
      </pc:sldChg>
      <pc:sldChg chg="del">
        <pc:chgData name="Hellrigel, Andrew T" userId="5f5d2748-7b09-4745-9c0f-bbe44e7a36ea" providerId="ADAL" clId="{F195F065-1957-4041-A68E-4DCDE0895898}" dt="2021-05-09T20:45:51.985" v="133" actId="47"/>
        <pc:sldMkLst>
          <pc:docMk/>
          <pc:sldMk cId="3330098725" sldId="278"/>
        </pc:sldMkLst>
      </pc:sldChg>
      <pc:sldChg chg="del">
        <pc:chgData name="Hellrigel, Andrew T" userId="5f5d2748-7b09-4745-9c0f-bbe44e7a36ea" providerId="ADAL" clId="{F195F065-1957-4041-A68E-4DCDE0895898}" dt="2021-05-09T20:45:51.985" v="133" actId="47"/>
        <pc:sldMkLst>
          <pc:docMk/>
          <pc:sldMk cId="1749562477" sldId="279"/>
        </pc:sldMkLst>
      </pc:sldChg>
      <pc:sldChg chg="del">
        <pc:chgData name="Hellrigel, Andrew T" userId="5f5d2748-7b09-4745-9c0f-bbe44e7a36ea" providerId="ADAL" clId="{F195F065-1957-4041-A68E-4DCDE0895898}" dt="2021-05-09T20:44:28.413" v="33" actId="47"/>
        <pc:sldMkLst>
          <pc:docMk/>
          <pc:sldMk cId="2346411794" sldId="280"/>
        </pc:sldMkLst>
      </pc:sldChg>
      <pc:sldChg chg="del">
        <pc:chgData name="Hellrigel, Andrew T" userId="5f5d2748-7b09-4745-9c0f-bbe44e7a36ea" providerId="ADAL" clId="{F195F065-1957-4041-A68E-4DCDE0895898}" dt="2021-05-09T20:44:28.413" v="33" actId="47"/>
        <pc:sldMkLst>
          <pc:docMk/>
          <pc:sldMk cId="1530081036" sldId="281"/>
        </pc:sldMkLst>
      </pc:sldChg>
      <pc:sldChg chg="del">
        <pc:chgData name="Hellrigel, Andrew T" userId="5f5d2748-7b09-4745-9c0f-bbe44e7a36ea" providerId="ADAL" clId="{F195F065-1957-4041-A68E-4DCDE0895898}" dt="2021-05-09T20:44:39.507" v="34" actId="47"/>
        <pc:sldMkLst>
          <pc:docMk/>
          <pc:sldMk cId="1867577837" sldId="282"/>
        </pc:sldMkLst>
      </pc:sldChg>
      <pc:sldChg chg="del">
        <pc:chgData name="Hellrigel, Andrew T" userId="5f5d2748-7b09-4745-9c0f-bbe44e7a36ea" providerId="ADAL" clId="{F195F065-1957-4041-A68E-4DCDE0895898}" dt="2021-05-09T20:44:39.507" v="34" actId="47"/>
        <pc:sldMkLst>
          <pc:docMk/>
          <pc:sldMk cId="3971832616" sldId="283"/>
        </pc:sldMkLst>
      </pc:sldChg>
      <pc:sldChg chg="del">
        <pc:chgData name="Hellrigel, Andrew T" userId="5f5d2748-7b09-4745-9c0f-bbe44e7a36ea" providerId="ADAL" clId="{F195F065-1957-4041-A68E-4DCDE0895898}" dt="2021-05-09T20:44:39.507" v="34" actId="47"/>
        <pc:sldMkLst>
          <pc:docMk/>
          <pc:sldMk cId="425774414" sldId="284"/>
        </pc:sldMkLst>
      </pc:sldChg>
      <pc:sldChg chg="delSp modSp mod">
        <pc:chgData name="Hellrigel, Andrew T" userId="5f5d2748-7b09-4745-9c0f-bbe44e7a36ea" providerId="ADAL" clId="{F195F065-1957-4041-A68E-4DCDE0895898}" dt="2021-05-09T20:48:58.633" v="473" actId="20577"/>
        <pc:sldMkLst>
          <pc:docMk/>
          <pc:sldMk cId="4193151853" sldId="285"/>
        </pc:sldMkLst>
        <pc:spChg chg="mod">
          <ac:chgData name="Hellrigel, Andrew T" userId="5f5d2748-7b09-4745-9c0f-bbe44e7a36ea" providerId="ADAL" clId="{F195F065-1957-4041-A68E-4DCDE0895898}" dt="2021-05-09T20:47:34.638" v="227" actId="20577"/>
          <ac:spMkLst>
            <pc:docMk/>
            <pc:sldMk cId="4193151853" sldId="285"/>
            <ac:spMk id="2" creationId="{9A4299A2-1AFD-4A9E-ADF8-67AC7EB6020C}"/>
          </ac:spMkLst>
        </pc:spChg>
        <pc:spChg chg="mod">
          <ac:chgData name="Hellrigel, Andrew T" userId="5f5d2748-7b09-4745-9c0f-bbe44e7a36ea" providerId="ADAL" clId="{F195F065-1957-4041-A68E-4DCDE0895898}" dt="2021-05-09T20:48:58.633" v="473" actId="20577"/>
          <ac:spMkLst>
            <pc:docMk/>
            <pc:sldMk cId="4193151853" sldId="285"/>
            <ac:spMk id="8" creationId="{E367BC25-DDAF-40FD-94DE-D71BD1336D0C}"/>
          </ac:spMkLst>
        </pc:spChg>
        <pc:picChg chg="del">
          <ac:chgData name="Hellrigel, Andrew T" userId="5f5d2748-7b09-4745-9c0f-bbe44e7a36ea" providerId="ADAL" clId="{F195F065-1957-4041-A68E-4DCDE0895898}" dt="2021-05-09T20:45:02.123" v="81" actId="478"/>
          <ac:picMkLst>
            <pc:docMk/>
            <pc:sldMk cId="4193151853" sldId="285"/>
            <ac:picMk id="4" creationId="{2564F485-D71B-48A9-AC1B-E68230E19458}"/>
          </ac:picMkLst>
        </pc:picChg>
        <pc:picChg chg="del">
          <ac:chgData name="Hellrigel, Andrew T" userId="5f5d2748-7b09-4745-9c0f-bbe44e7a36ea" providerId="ADAL" clId="{F195F065-1957-4041-A68E-4DCDE0895898}" dt="2021-05-09T20:45:00.621" v="80" actId="478"/>
          <ac:picMkLst>
            <pc:docMk/>
            <pc:sldMk cId="4193151853" sldId="285"/>
            <ac:picMk id="5" creationId="{F5829BD8-D2C0-453B-86B4-70871F107CBB}"/>
          </ac:picMkLst>
        </pc:picChg>
      </pc:sldChg>
      <pc:sldChg chg="modSp add mod ord">
        <pc:chgData name="Hellrigel, Andrew T" userId="5f5d2748-7b09-4745-9c0f-bbe44e7a36ea" providerId="ADAL" clId="{F195F065-1957-4041-A68E-4DCDE0895898}" dt="2021-05-09T20:59:16.543" v="660" actId="20577"/>
        <pc:sldMkLst>
          <pc:docMk/>
          <pc:sldMk cId="480065468" sldId="286"/>
        </pc:sldMkLst>
        <pc:spChg chg="mod">
          <ac:chgData name="Hellrigel, Andrew T" userId="5f5d2748-7b09-4745-9c0f-bbe44e7a36ea" providerId="ADAL" clId="{F195F065-1957-4041-A68E-4DCDE0895898}" dt="2021-05-09T20:54:35.302" v="497" actId="20577"/>
          <ac:spMkLst>
            <pc:docMk/>
            <pc:sldMk cId="480065468" sldId="286"/>
            <ac:spMk id="2" creationId="{9A4299A2-1AFD-4A9E-ADF8-67AC7EB6020C}"/>
          </ac:spMkLst>
        </pc:spChg>
        <pc:spChg chg="mod">
          <ac:chgData name="Hellrigel, Andrew T" userId="5f5d2748-7b09-4745-9c0f-bbe44e7a36ea" providerId="ADAL" clId="{F195F065-1957-4041-A68E-4DCDE0895898}" dt="2021-05-09T20:59:16.543" v="660" actId="20577"/>
          <ac:spMkLst>
            <pc:docMk/>
            <pc:sldMk cId="480065468" sldId="286"/>
            <ac:spMk id="8" creationId="{E367BC25-DDAF-40FD-94DE-D71BD1336D0C}"/>
          </ac:spMkLst>
        </pc:spChg>
      </pc:sldChg>
      <pc:sldChg chg="del">
        <pc:chgData name="Hellrigel, Andrew T" userId="5f5d2748-7b09-4745-9c0f-bbe44e7a36ea" providerId="ADAL" clId="{F195F065-1957-4041-A68E-4DCDE0895898}" dt="2021-05-09T20:45:55.604" v="134" actId="47"/>
        <pc:sldMkLst>
          <pc:docMk/>
          <pc:sldMk cId="3184195746" sldId="286"/>
        </pc:sldMkLst>
      </pc:sldChg>
      <pc:sldChg chg="addSp delSp modSp add mod ord">
        <pc:chgData name="Hellrigel, Andrew T" userId="5f5d2748-7b09-4745-9c0f-bbe44e7a36ea" providerId="ADAL" clId="{F195F065-1957-4041-A68E-4DCDE0895898}" dt="2021-05-09T21:38:31.753" v="880" actId="1076"/>
        <pc:sldMkLst>
          <pc:docMk/>
          <pc:sldMk cId="1459154366" sldId="287"/>
        </pc:sldMkLst>
        <pc:spChg chg="mod">
          <ac:chgData name="Hellrigel, Andrew T" userId="5f5d2748-7b09-4745-9c0f-bbe44e7a36ea" providerId="ADAL" clId="{F195F065-1957-4041-A68E-4DCDE0895898}" dt="2021-05-09T21:32:31.976" v="867" actId="5793"/>
          <ac:spMkLst>
            <pc:docMk/>
            <pc:sldMk cId="1459154366" sldId="287"/>
            <ac:spMk id="2" creationId="{9A4299A2-1AFD-4A9E-ADF8-67AC7EB6020C}"/>
          </ac:spMkLst>
        </pc:spChg>
        <pc:spChg chg="add del mod">
          <ac:chgData name="Hellrigel, Andrew T" userId="5f5d2748-7b09-4745-9c0f-bbe44e7a36ea" providerId="ADAL" clId="{F195F065-1957-4041-A68E-4DCDE0895898}" dt="2021-05-09T21:37:33.077" v="871" actId="478"/>
          <ac:spMkLst>
            <pc:docMk/>
            <pc:sldMk cId="1459154366" sldId="287"/>
            <ac:spMk id="4" creationId="{FDBC5745-D32A-493F-8F53-B70FE082D925}"/>
          </ac:spMkLst>
        </pc:spChg>
        <pc:spChg chg="del mod">
          <ac:chgData name="Hellrigel, Andrew T" userId="5f5d2748-7b09-4745-9c0f-bbe44e7a36ea" providerId="ADAL" clId="{F195F065-1957-4041-A68E-4DCDE0895898}" dt="2021-05-09T21:36:51.607" v="870" actId="478"/>
          <ac:spMkLst>
            <pc:docMk/>
            <pc:sldMk cId="1459154366" sldId="287"/>
            <ac:spMk id="8" creationId="{E367BC25-DDAF-40FD-94DE-D71BD1336D0C}"/>
          </ac:spMkLst>
        </pc:spChg>
        <pc:picChg chg="add del mod">
          <ac:chgData name="Hellrigel, Andrew T" userId="5f5d2748-7b09-4745-9c0f-bbe44e7a36ea" providerId="ADAL" clId="{F195F065-1957-4041-A68E-4DCDE0895898}" dt="2021-05-09T21:37:42.644" v="875" actId="478"/>
          <ac:picMkLst>
            <pc:docMk/>
            <pc:sldMk cId="1459154366" sldId="287"/>
            <ac:picMk id="6" creationId="{C4B99E39-20DC-4050-A4FF-4BD8A92351DD}"/>
          </ac:picMkLst>
        </pc:picChg>
        <pc:picChg chg="add mod">
          <ac:chgData name="Hellrigel, Andrew T" userId="5f5d2748-7b09-4745-9c0f-bbe44e7a36ea" providerId="ADAL" clId="{F195F065-1957-4041-A68E-4DCDE0895898}" dt="2021-05-09T21:38:31.753" v="880" actId="1076"/>
          <ac:picMkLst>
            <pc:docMk/>
            <pc:sldMk cId="1459154366" sldId="287"/>
            <ac:picMk id="9" creationId="{6F34D13A-F0A1-4B40-B8E9-D45E049C904F}"/>
          </ac:picMkLst>
        </pc:picChg>
      </pc:sldChg>
      <pc:sldChg chg="del">
        <pc:chgData name="Hellrigel, Andrew T" userId="5f5d2748-7b09-4745-9c0f-bbe44e7a36ea" providerId="ADAL" clId="{F195F065-1957-4041-A68E-4DCDE0895898}" dt="2021-05-09T20:45:55.604" v="134" actId="47"/>
        <pc:sldMkLst>
          <pc:docMk/>
          <pc:sldMk cId="3356440839" sldId="287"/>
        </pc:sldMkLst>
      </pc:sldChg>
      <pc:sldChg chg="modSp new del mod">
        <pc:chgData name="Hellrigel, Andrew T" userId="5f5d2748-7b09-4745-9c0f-bbe44e7a36ea" providerId="ADAL" clId="{F195F065-1957-4041-A68E-4DCDE0895898}" dt="2021-05-09T21:00:05.291" v="678" actId="47"/>
        <pc:sldMkLst>
          <pc:docMk/>
          <pc:sldMk cId="376729879" sldId="288"/>
        </pc:sldMkLst>
        <pc:spChg chg="mod">
          <ac:chgData name="Hellrigel, Andrew T" userId="5f5d2748-7b09-4745-9c0f-bbe44e7a36ea" providerId="ADAL" clId="{F195F065-1957-4041-A68E-4DCDE0895898}" dt="2021-05-09T20:59:58.711" v="677" actId="6549"/>
          <ac:spMkLst>
            <pc:docMk/>
            <pc:sldMk cId="376729879" sldId="288"/>
            <ac:spMk id="2" creationId="{67E861A8-D44C-47B2-B79A-AA715FD98AA9}"/>
          </ac:spMkLst>
        </pc:spChg>
      </pc:sldChg>
      <pc:sldChg chg="del">
        <pc:chgData name="Hellrigel, Andrew T" userId="5f5d2748-7b09-4745-9c0f-bbe44e7a36ea" providerId="ADAL" clId="{F195F065-1957-4041-A68E-4DCDE0895898}" dt="2021-05-09T20:45:51.985" v="133" actId="47"/>
        <pc:sldMkLst>
          <pc:docMk/>
          <pc:sldMk cId="2087320765" sldId="288"/>
        </pc:sldMkLst>
      </pc:sldChg>
      <pc:sldChg chg="addSp delSp modSp add">
        <pc:chgData name="Hellrigel, Andrew T" userId="5f5d2748-7b09-4745-9c0f-bbe44e7a36ea" providerId="ADAL" clId="{F195F065-1957-4041-A68E-4DCDE0895898}" dt="2021-05-09T21:44:52.935" v="1017" actId="1076"/>
        <pc:sldMkLst>
          <pc:docMk/>
          <pc:sldMk cId="2675112506" sldId="288"/>
        </pc:sldMkLst>
        <pc:picChg chg="add del mod">
          <ac:chgData name="Hellrigel, Andrew T" userId="5f5d2748-7b09-4745-9c0f-bbe44e7a36ea" providerId="ADAL" clId="{F195F065-1957-4041-A68E-4DCDE0895898}" dt="2021-05-09T21:44:22.386" v="1013" actId="478"/>
          <ac:picMkLst>
            <pc:docMk/>
            <pc:sldMk cId="2675112506" sldId="288"/>
            <ac:picMk id="1026" creationId="{A685F5AC-6936-4650-AFBB-770307F85955}"/>
          </ac:picMkLst>
        </pc:picChg>
        <pc:picChg chg="add mod">
          <ac:chgData name="Hellrigel, Andrew T" userId="5f5d2748-7b09-4745-9c0f-bbe44e7a36ea" providerId="ADAL" clId="{F195F065-1957-4041-A68E-4DCDE0895898}" dt="2021-05-09T21:44:52.935" v="1017" actId="1076"/>
          <ac:picMkLst>
            <pc:docMk/>
            <pc:sldMk cId="2675112506" sldId="288"/>
            <ac:picMk id="1028" creationId="{9DE71B4F-2EE2-40E1-8F66-734477135CC7}"/>
          </ac:picMkLst>
        </pc:picChg>
      </pc:sldChg>
      <pc:sldChg chg="modSp add mod">
        <pc:chgData name="Hellrigel, Andrew T" userId="5f5d2748-7b09-4745-9c0f-bbe44e7a36ea" providerId="ADAL" clId="{F195F065-1957-4041-A68E-4DCDE0895898}" dt="2021-05-09T21:41:51.125" v="989" actId="6549"/>
        <pc:sldMkLst>
          <pc:docMk/>
          <pc:sldMk cId="899167463" sldId="289"/>
        </pc:sldMkLst>
        <pc:spChg chg="mod">
          <ac:chgData name="Hellrigel, Andrew T" userId="5f5d2748-7b09-4745-9c0f-bbe44e7a36ea" providerId="ADAL" clId="{F195F065-1957-4041-A68E-4DCDE0895898}" dt="2021-05-09T21:41:15.801" v="983" actId="14100"/>
          <ac:spMkLst>
            <pc:docMk/>
            <pc:sldMk cId="899167463" sldId="289"/>
            <ac:spMk id="2" creationId="{9A4299A2-1AFD-4A9E-ADF8-67AC7EB6020C}"/>
          </ac:spMkLst>
        </pc:spChg>
        <pc:spChg chg="mod">
          <ac:chgData name="Hellrigel, Andrew T" userId="5f5d2748-7b09-4745-9c0f-bbe44e7a36ea" providerId="ADAL" clId="{F195F065-1957-4041-A68E-4DCDE0895898}" dt="2021-05-09T21:41:51.125" v="989" actId="6549"/>
          <ac:spMkLst>
            <pc:docMk/>
            <pc:sldMk cId="899167463" sldId="289"/>
            <ac:spMk id="8" creationId="{E367BC25-DDAF-40FD-94DE-D71BD1336D0C}"/>
          </ac:spMkLst>
        </pc:spChg>
      </pc:sldChg>
      <pc:sldChg chg="modSp del mod">
        <pc:chgData name="Hellrigel, Andrew T" userId="5f5d2748-7b09-4745-9c0f-bbe44e7a36ea" providerId="ADAL" clId="{F195F065-1957-4041-A68E-4DCDE0895898}" dt="2021-05-09T20:44:28.413" v="33" actId="47"/>
        <pc:sldMkLst>
          <pc:docMk/>
          <pc:sldMk cId="3492177514" sldId="290"/>
        </pc:sldMkLst>
        <pc:spChg chg="mod">
          <ac:chgData name="Hellrigel, Andrew T" userId="5f5d2748-7b09-4745-9c0f-bbe44e7a36ea" providerId="ADAL" clId="{F195F065-1957-4041-A68E-4DCDE0895898}" dt="2021-05-09T20:44:10.881" v="32" actId="20577"/>
          <ac:spMkLst>
            <pc:docMk/>
            <pc:sldMk cId="3492177514" sldId="290"/>
            <ac:spMk id="2" creationId="{9A4299A2-1AFD-4A9E-ADF8-67AC7EB6020C}"/>
          </ac:spMkLst>
        </pc:spChg>
      </pc:sldChg>
      <pc:sldChg chg="modSp add mod replId">
        <pc:chgData name="Hellrigel, Andrew T" userId="5f5d2748-7b09-4745-9c0f-bbe44e7a36ea" providerId="ADAL" clId="{F195F065-1957-4041-A68E-4DCDE0895898}" dt="2021-05-09T21:42:12.569" v="1009" actId="20577"/>
        <pc:sldMkLst>
          <pc:docMk/>
          <pc:sldMk cId="4221239857" sldId="290"/>
        </pc:sldMkLst>
        <pc:spChg chg="mod">
          <ac:chgData name="Hellrigel, Andrew T" userId="5f5d2748-7b09-4745-9c0f-bbe44e7a36ea" providerId="ADAL" clId="{F195F065-1957-4041-A68E-4DCDE0895898}" dt="2021-05-09T21:42:12.569" v="1009" actId="20577"/>
          <ac:spMkLst>
            <pc:docMk/>
            <pc:sldMk cId="4221239857" sldId="290"/>
            <ac:spMk id="2" creationId="{9A4299A2-1AFD-4A9E-ADF8-67AC7EB6020C}"/>
          </ac:spMkLst>
        </pc:spChg>
        <pc:spChg chg="mod">
          <ac:chgData name="Hellrigel, Andrew T" userId="5f5d2748-7b09-4745-9c0f-bbe44e7a36ea" providerId="ADAL" clId="{F195F065-1957-4041-A68E-4DCDE0895898}" dt="2021-05-09T21:42:00.119" v="992" actId="6549"/>
          <ac:spMkLst>
            <pc:docMk/>
            <pc:sldMk cId="4221239857" sldId="290"/>
            <ac:spMk id="8" creationId="{E367BC25-DDAF-40FD-94DE-D71BD1336D0C}"/>
          </ac:spMkLst>
        </pc:spChg>
      </pc:sldChg>
      <pc:sldChg chg="modSp add mod">
        <pc:chgData name="Hellrigel, Andrew T" userId="5f5d2748-7b09-4745-9c0f-bbe44e7a36ea" providerId="ADAL" clId="{F195F065-1957-4041-A68E-4DCDE0895898}" dt="2021-05-09T21:41:48.282" v="988" actId="6549"/>
        <pc:sldMkLst>
          <pc:docMk/>
          <pc:sldMk cId="1450745115" sldId="291"/>
        </pc:sldMkLst>
        <pc:spChg chg="mod">
          <ac:chgData name="Hellrigel, Andrew T" userId="5f5d2748-7b09-4745-9c0f-bbe44e7a36ea" providerId="ADAL" clId="{F195F065-1957-4041-A68E-4DCDE0895898}" dt="2021-05-09T21:40:29.356" v="929" actId="20577"/>
          <ac:spMkLst>
            <pc:docMk/>
            <pc:sldMk cId="1450745115" sldId="291"/>
            <ac:spMk id="2" creationId="{9A4299A2-1AFD-4A9E-ADF8-67AC7EB6020C}"/>
          </ac:spMkLst>
        </pc:spChg>
        <pc:spChg chg="mod">
          <ac:chgData name="Hellrigel, Andrew T" userId="5f5d2748-7b09-4745-9c0f-bbe44e7a36ea" providerId="ADAL" clId="{F195F065-1957-4041-A68E-4DCDE0895898}" dt="2021-05-09T21:41:48.282" v="988" actId="6549"/>
          <ac:spMkLst>
            <pc:docMk/>
            <pc:sldMk cId="1450745115" sldId="291"/>
            <ac:spMk id="8" creationId="{E367BC25-DDAF-40FD-94DE-D71BD1336D0C}"/>
          </ac:spMkLst>
        </pc:spChg>
      </pc:sldChg>
      <pc:sldChg chg="del">
        <pc:chgData name="Hellrigel, Andrew T" userId="5f5d2748-7b09-4745-9c0f-bbe44e7a36ea" providerId="ADAL" clId="{F195F065-1957-4041-A68E-4DCDE0895898}" dt="2021-05-09T20:45:51.985" v="133" actId="47"/>
        <pc:sldMkLst>
          <pc:docMk/>
          <pc:sldMk cId="3120957908" sldId="291"/>
        </pc:sldMkLst>
      </pc:sldChg>
      <pc:sldChg chg="modSp add mod replId">
        <pc:chgData name="Hellrigel, Andrew T" userId="5f5d2748-7b09-4745-9c0f-bbe44e7a36ea" providerId="ADAL" clId="{F195F065-1957-4041-A68E-4DCDE0895898}" dt="2021-05-09T21:41:45.693" v="987" actId="6549"/>
        <pc:sldMkLst>
          <pc:docMk/>
          <pc:sldMk cId="1758712571" sldId="292"/>
        </pc:sldMkLst>
        <pc:spChg chg="mod">
          <ac:chgData name="Hellrigel, Andrew T" userId="5f5d2748-7b09-4745-9c0f-bbe44e7a36ea" providerId="ADAL" clId="{F195F065-1957-4041-A68E-4DCDE0895898}" dt="2021-05-09T21:41:01.742" v="981" actId="6549"/>
          <ac:spMkLst>
            <pc:docMk/>
            <pc:sldMk cId="1758712571" sldId="292"/>
            <ac:spMk id="2" creationId="{9A4299A2-1AFD-4A9E-ADF8-67AC7EB6020C}"/>
          </ac:spMkLst>
        </pc:spChg>
        <pc:spChg chg="mod">
          <ac:chgData name="Hellrigel, Andrew T" userId="5f5d2748-7b09-4745-9c0f-bbe44e7a36ea" providerId="ADAL" clId="{F195F065-1957-4041-A68E-4DCDE0895898}" dt="2021-05-09T21:41:45.693" v="987" actId="6549"/>
          <ac:spMkLst>
            <pc:docMk/>
            <pc:sldMk cId="1758712571" sldId="292"/>
            <ac:spMk id="8" creationId="{E367BC25-DDAF-40FD-94DE-D71BD1336D0C}"/>
          </ac:spMkLst>
        </pc:spChg>
      </pc:sldChg>
      <pc:sldChg chg="modSp add mod replId">
        <pc:chgData name="Hellrigel, Andrew T" userId="5f5d2748-7b09-4745-9c0f-bbe44e7a36ea" providerId="ADAL" clId="{F195F065-1957-4041-A68E-4DCDE0895898}" dt="2021-05-09T21:41:42.631" v="986" actId="6549"/>
        <pc:sldMkLst>
          <pc:docMk/>
          <pc:sldMk cId="1260641545" sldId="293"/>
        </pc:sldMkLst>
        <pc:spChg chg="mod">
          <ac:chgData name="Hellrigel, Andrew T" userId="5f5d2748-7b09-4745-9c0f-bbe44e7a36ea" providerId="ADAL" clId="{F195F065-1957-4041-A68E-4DCDE0895898}" dt="2021-05-09T21:41:29.226" v="985" actId="20577"/>
          <ac:spMkLst>
            <pc:docMk/>
            <pc:sldMk cId="1260641545" sldId="293"/>
            <ac:spMk id="2" creationId="{9A4299A2-1AFD-4A9E-ADF8-67AC7EB6020C}"/>
          </ac:spMkLst>
        </pc:spChg>
        <pc:spChg chg="mod">
          <ac:chgData name="Hellrigel, Andrew T" userId="5f5d2748-7b09-4745-9c0f-bbe44e7a36ea" providerId="ADAL" clId="{F195F065-1957-4041-A68E-4DCDE0895898}" dt="2021-05-09T21:41:42.631" v="986" actId="6549"/>
          <ac:spMkLst>
            <pc:docMk/>
            <pc:sldMk cId="1260641545" sldId="293"/>
            <ac:spMk id="8" creationId="{E367BC25-DDAF-40FD-94DE-D71BD1336D0C}"/>
          </ac:spMkLst>
        </pc:spChg>
      </pc:sldChg>
      <pc:sldChg chg="modSp add mod">
        <pc:chgData name="Hellrigel, Andrew T" userId="5f5d2748-7b09-4745-9c0f-bbe44e7a36ea" providerId="ADAL" clId="{F195F065-1957-4041-A68E-4DCDE0895898}" dt="2021-05-09T21:54:10.113" v="1209" actId="20577"/>
        <pc:sldMkLst>
          <pc:docMk/>
          <pc:sldMk cId="1604519538" sldId="294"/>
        </pc:sldMkLst>
        <pc:spChg chg="mod">
          <ac:chgData name="Hellrigel, Andrew T" userId="5f5d2748-7b09-4745-9c0f-bbe44e7a36ea" providerId="ADAL" clId="{F195F065-1957-4041-A68E-4DCDE0895898}" dt="2021-05-09T21:53:59.284" v="1201" actId="20577"/>
          <ac:spMkLst>
            <pc:docMk/>
            <pc:sldMk cId="1604519538" sldId="294"/>
            <ac:spMk id="2" creationId="{9A4299A2-1AFD-4A9E-ADF8-67AC7EB6020C}"/>
          </ac:spMkLst>
        </pc:spChg>
        <pc:spChg chg="mod">
          <ac:chgData name="Hellrigel, Andrew T" userId="5f5d2748-7b09-4745-9c0f-bbe44e7a36ea" providerId="ADAL" clId="{F195F065-1957-4041-A68E-4DCDE0895898}" dt="2021-05-09T21:54:10.113" v="1209" actId="20577"/>
          <ac:spMkLst>
            <pc:docMk/>
            <pc:sldMk cId="1604519538" sldId="294"/>
            <ac:spMk id="8" creationId="{E367BC25-DDAF-40FD-94DE-D71BD1336D0C}"/>
          </ac:spMkLst>
        </pc:spChg>
      </pc:sldChg>
      <pc:sldChg chg="modSp add mod replId">
        <pc:chgData name="Hellrigel, Andrew T" userId="5f5d2748-7b09-4745-9c0f-bbe44e7a36ea" providerId="ADAL" clId="{F195F065-1957-4041-A68E-4DCDE0895898}" dt="2021-05-10T00:00:59.804" v="1230" actId="6549"/>
        <pc:sldMkLst>
          <pc:docMk/>
          <pc:sldMk cId="3663836714" sldId="295"/>
        </pc:sldMkLst>
        <pc:spChg chg="mod">
          <ac:chgData name="Hellrigel, Andrew T" userId="5f5d2748-7b09-4745-9c0f-bbe44e7a36ea" providerId="ADAL" clId="{F195F065-1957-4041-A68E-4DCDE0895898}" dt="2021-05-10T00:00:44.539" v="1222" actId="20577"/>
          <ac:spMkLst>
            <pc:docMk/>
            <pc:sldMk cId="3663836714" sldId="295"/>
            <ac:spMk id="2" creationId="{9A4299A2-1AFD-4A9E-ADF8-67AC7EB6020C}"/>
          </ac:spMkLst>
        </pc:spChg>
        <pc:spChg chg="mod">
          <ac:chgData name="Hellrigel, Andrew T" userId="5f5d2748-7b09-4745-9c0f-bbe44e7a36ea" providerId="ADAL" clId="{F195F065-1957-4041-A68E-4DCDE0895898}" dt="2021-05-10T00:00:59.804" v="1230" actId="6549"/>
          <ac:spMkLst>
            <pc:docMk/>
            <pc:sldMk cId="3663836714" sldId="295"/>
            <ac:spMk id="8" creationId="{E367BC25-DDAF-40FD-94DE-D71BD1336D0C}"/>
          </ac:spMkLst>
        </pc:spChg>
      </pc:sldChg>
      <pc:sldChg chg="modSp add mod replId">
        <pc:chgData name="Hellrigel, Andrew T" userId="5f5d2748-7b09-4745-9c0f-bbe44e7a36ea" providerId="ADAL" clId="{F195F065-1957-4041-A68E-4DCDE0895898}" dt="2021-05-10T00:01:02.312" v="1231" actId="6549"/>
        <pc:sldMkLst>
          <pc:docMk/>
          <pc:sldMk cId="1059863212" sldId="296"/>
        </pc:sldMkLst>
        <pc:spChg chg="mod">
          <ac:chgData name="Hellrigel, Andrew T" userId="5f5d2748-7b09-4745-9c0f-bbe44e7a36ea" providerId="ADAL" clId="{F195F065-1957-4041-A68E-4DCDE0895898}" dt="2021-05-10T00:00:52.651" v="1229" actId="20577"/>
          <ac:spMkLst>
            <pc:docMk/>
            <pc:sldMk cId="1059863212" sldId="296"/>
            <ac:spMk id="2" creationId="{9A4299A2-1AFD-4A9E-ADF8-67AC7EB6020C}"/>
          </ac:spMkLst>
        </pc:spChg>
        <pc:spChg chg="mod">
          <ac:chgData name="Hellrigel, Andrew T" userId="5f5d2748-7b09-4745-9c0f-bbe44e7a36ea" providerId="ADAL" clId="{F195F065-1957-4041-A68E-4DCDE0895898}" dt="2021-05-10T00:01:02.312" v="1231" actId="6549"/>
          <ac:spMkLst>
            <pc:docMk/>
            <pc:sldMk cId="1059863212" sldId="296"/>
            <ac:spMk id="8" creationId="{E367BC25-DDAF-40FD-94DE-D71BD1336D0C}"/>
          </ac:spMkLst>
        </pc:spChg>
      </pc:sldChg>
      <pc:sldChg chg="modSp add mod replId">
        <pc:chgData name="Hellrigel, Andrew T" userId="5f5d2748-7b09-4745-9c0f-bbe44e7a36ea" providerId="ADAL" clId="{F195F065-1957-4041-A68E-4DCDE0895898}" dt="2021-05-10T00:01:16.819" v="1244" actId="20577"/>
        <pc:sldMkLst>
          <pc:docMk/>
          <pc:sldMk cId="1290172273" sldId="297"/>
        </pc:sldMkLst>
        <pc:spChg chg="mod">
          <ac:chgData name="Hellrigel, Andrew T" userId="5f5d2748-7b09-4745-9c0f-bbe44e7a36ea" providerId="ADAL" clId="{F195F065-1957-4041-A68E-4DCDE0895898}" dt="2021-05-10T00:01:16.819" v="1244" actId="20577"/>
          <ac:spMkLst>
            <pc:docMk/>
            <pc:sldMk cId="1290172273" sldId="297"/>
            <ac:spMk id="2" creationId="{9A4299A2-1AFD-4A9E-ADF8-67AC7EB6020C}"/>
          </ac:spMkLst>
        </pc:spChg>
        <pc:spChg chg="mod">
          <ac:chgData name="Hellrigel, Andrew T" userId="5f5d2748-7b09-4745-9c0f-bbe44e7a36ea" providerId="ADAL" clId="{F195F065-1957-4041-A68E-4DCDE0895898}" dt="2021-05-10T00:01:05.203" v="1232" actId="6549"/>
          <ac:spMkLst>
            <pc:docMk/>
            <pc:sldMk cId="1290172273" sldId="297"/>
            <ac:spMk id="8" creationId="{E367BC25-DDAF-40FD-94DE-D71BD1336D0C}"/>
          </ac:spMkLst>
        </pc:spChg>
      </pc:sldChg>
      <pc:sldChg chg="delSp modSp add mod">
        <pc:chgData name="Hellrigel, Andrew T" userId="5f5d2748-7b09-4745-9c0f-bbe44e7a36ea" providerId="ADAL" clId="{F195F065-1957-4041-A68E-4DCDE0895898}" dt="2021-05-09T21:50:50.115" v="1144" actId="20577"/>
        <pc:sldMkLst>
          <pc:docMk/>
          <pc:sldMk cId="170880721" sldId="298"/>
        </pc:sldMkLst>
        <pc:spChg chg="mod">
          <ac:chgData name="Hellrigel, Andrew T" userId="5f5d2748-7b09-4745-9c0f-bbe44e7a36ea" providerId="ADAL" clId="{F195F065-1957-4041-A68E-4DCDE0895898}" dt="2021-05-09T21:45:48.626" v="1024" actId="20577"/>
          <ac:spMkLst>
            <pc:docMk/>
            <pc:sldMk cId="170880721" sldId="298"/>
            <ac:spMk id="2" creationId="{9A4299A2-1AFD-4A9E-ADF8-67AC7EB6020C}"/>
          </ac:spMkLst>
        </pc:spChg>
        <pc:spChg chg="mod">
          <ac:chgData name="Hellrigel, Andrew T" userId="5f5d2748-7b09-4745-9c0f-bbe44e7a36ea" providerId="ADAL" clId="{F195F065-1957-4041-A68E-4DCDE0895898}" dt="2021-05-09T21:50:50.115" v="1144" actId="20577"/>
          <ac:spMkLst>
            <pc:docMk/>
            <pc:sldMk cId="170880721" sldId="298"/>
            <ac:spMk id="8" creationId="{E367BC25-DDAF-40FD-94DE-D71BD1336D0C}"/>
          </ac:spMkLst>
        </pc:spChg>
        <pc:picChg chg="del">
          <ac:chgData name="Hellrigel, Andrew T" userId="5f5d2748-7b09-4745-9c0f-bbe44e7a36ea" providerId="ADAL" clId="{F195F065-1957-4041-A68E-4DCDE0895898}" dt="2021-05-09T21:45:50.425" v="1025" actId="478"/>
          <ac:picMkLst>
            <pc:docMk/>
            <pc:sldMk cId="170880721" sldId="298"/>
            <ac:picMk id="1028" creationId="{9DE71B4F-2EE2-40E1-8F66-734477135CC7}"/>
          </ac:picMkLst>
        </pc:picChg>
      </pc:sldChg>
      <pc:sldChg chg="modSp add mod">
        <pc:chgData name="Hellrigel, Andrew T" userId="5f5d2748-7b09-4745-9c0f-bbe44e7a36ea" providerId="ADAL" clId="{F195F065-1957-4041-A68E-4DCDE0895898}" dt="2021-05-10T00:01:33.907" v="1256" actId="242"/>
        <pc:sldMkLst>
          <pc:docMk/>
          <pc:sldMk cId="3517636658" sldId="299"/>
        </pc:sldMkLst>
        <pc:spChg chg="mod">
          <ac:chgData name="Hellrigel, Andrew T" userId="5f5d2748-7b09-4745-9c0f-bbe44e7a36ea" providerId="ADAL" clId="{F195F065-1957-4041-A68E-4DCDE0895898}" dt="2021-05-10T00:01:33.907" v="1256" actId="242"/>
          <ac:spMkLst>
            <pc:docMk/>
            <pc:sldMk cId="3517636658" sldId="299"/>
            <ac:spMk id="2" creationId="{9A4299A2-1AFD-4A9E-ADF8-67AC7EB6020C}"/>
          </ac:spMkLst>
        </pc:spChg>
      </pc:sldChg>
      <pc:sldChg chg="modSp add mod replId">
        <pc:chgData name="Hellrigel, Andrew T" userId="5f5d2748-7b09-4745-9c0f-bbe44e7a36ea" providerId="ADAL" clId="{F195F065-1957-4041-A68E-4DCDE0895898}" dt="2021-05-10T00:01:41.524" v="1268" actId="20577"/>
        <pc:sldMkLst>
          <pc:docMk/>
          <pc:sldMk cId="2065228219" sldId="300"/>
        </pc:sldMkLst>
        <pc:spChg chg="mod">
          <ac:chgData name="Hellrigel, Andrew T" userId="5f5d2748-7b09-4745-9c0f-bbe44e7a36ea" providerId="ADAL" clId="{F195F065-1957-4041-A68E-4DCDE0895898}" dt="2021-05-10T00:01:41.524" v="1268" actId="20577"/>
          <ac:spMkLst>
            <pc:docMk/>
            <pc:sldMk cId="2065228219" sldId="300"/>
            <ac:spMk id="2" creationId="{9A4299A2-1AFD-4A9E-ADF8-67AC7EB6020C}"/>
          </ac:spMkLst>
        </pc:spChg>
      </pc:sldChg>
      <pc:sldChg chg="add replId">
        <pc:chgData name="Hellrigel, Andrew T" userId="5f5d2748-7b09-4745-9c0f-bbe44e7a36ea" providerId="ADAL" clId="{F195F065-1957-4041-A68E-4DCDE0895898}" dt="2021-05-10T00:01:08.640" v="1233" actId="2890"/>
        <pc:sldMkLst>
          <pc:docMk/>
          <pc:sldMk cId="4178692240" sldId="301"/>
        </pc:sldMkLst>
      </pc:sldChg>
      <pc:sldChg chg="add replId">
        <pc:chgData name="Hellrigel, Andrew T" userId="5f5d2748-7b09-4745-9c0f-bbe44e7a36ea" providerId="ADAL" clId="{F195F065-1957-4041-A68E-4DCDE0895898}" dt="2021-05-10T00:01:08.640" v="1233" actId="2890"/>
        <pc:sldMkLst>
          <pc:docMk/>
          <pc:sldMk cId="652382054" sldId="302"/>
        </pc:sldMkLst>
      </pc:sldChg>
      <pc:sldChg chg="modSp add mod">
        <pc:chgData name="Hellrigel, Andrew T" userId="5f5d2748-7b09-4745-9c0f-bbe44e7a36ea" providerId="ADAL" clId="{F195F065-1957-4041-A68E-4DCDE0895898}" dt="2021-05-10T00:42:45.753" v="1502" actId="20577"/>
        <pc:sldMkLst>
          <pc:docMk/>
          <pc:sldMk cId="2540695545" sldId="303"/>
        </pc:sldMkLst>
        <pc:spChg chg="mod">
          <ac:chgData name="Hellrigel, Andrew T" userId="5f5d2748-7b09-4745-9c0f-bbe44e7a36ea" providerId="ADAL" clId="{F195F065-1957-4041-A68E-4DCDE0895898}" dt="2021-05-10T00:41:47.613" v="1270" actId="6549"/>
          <ac:spMkLst>
            <pc:docMk/>
            <pc:sldMk cId="2540695545" sldId="303"/>
            <ac:spMk id="2" creationId="{9A4299A2-1AFD-4A9E-ADF8-67AC7EB6020C}"/>
          </ac:spMkLst>
        </pc:spChg>
        <pc:spChg chg="mod">
          <ac:chgData name="Hellrigel, Andrew T" userId="5f5d2748-7b09-4745-9c0f-bbe44e7a36ea" providerId="ADAL" clId="{F195F065-1957-4041-A68E-4DCDE0895898}" dt="2021-05-10T00:42:45.753" v="1502" actId="20577"/>
          <ac:spMkLst>
            <pc:docMk/>
            <pc:sldMk cId="2540695545" sldId="303"/>
            <ac:spMk id="8" creationId="{E367BC25-DDAF-40FD-94DE-D71BD1336D0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873FC-CED5-4733-8DD2-FA5E02137543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DD714-947C-49E2-A7C6-0EC454B32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5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3" y="1557867"/>
            <a:ext cx="5096935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3600"/>
              </a:lnSpc>
              <a:defRPr b="1" cap="all" spc="1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5332" y="4275668"/>
            <a:ext cx="5096935" cy="1202267"/>
          </a:xfrm>
        </p:spPr>
        <p:txBody>
          <a:bodyPr>
            <a:noAutofit/>
          </a:bodyPr>
          <a:lstStyle>
            <a:lvl1pPr marL="0" indent="0" algn="l">
              <a:lnSpc>
                <a:spcPts val="2100"/>
              </a:lnSpc>
              <a:buNone/>
              <a:defRPr sz="1800" cap="all" spc="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725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62467" y="1329267"/>
            <a:ext cx="2751666" cy="140021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2776" y="1329267"/>
            <a:ext cx="2805693" cy="140021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132668" y="1329267"/>
            <a:ext cx="2870200" cy="140021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2467" y="2946400"/>
            <a:ext cx="2751666" cy="151452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092776" y="2946400"/>
            <a:ext cx="2805693" cy="151452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132668" y="2946400"/>
            <a:ext cx="2870200" cy="1514524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262467" y="4677839"/>
            <a:ext cx="2751666" cy="150768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092776" y="4677839"/>
            <a:ext cx="2805692" cy="1507682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132668" y="4677839"/>
            <a:ext cx="2870200" cy="150768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25333" y="1557867"/>
            <a:ext cx="5096935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3600"/>
              </a:lnSpc>
              <a:defRPr b="1" cap="all" spc="1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5332" y="4275668"/>
            <a:ext cx="5096935" cy="1202267"/>
          </a:xfrm>
        </p:spPr>
        <p:txBody>
          <a:bodyPr>
            <a:noAutofit/>
          </a:bodyPr>
          <a:lstStyle>
            <a:lvl1pPr marL="0" indent="0" algn="l">
              <a:lnSpc>
                <a:spcPts val="2100"/>
              </a:lnSpc>
              <a:buNone/>
              <a:defRPr sz="1800" cap="all" spc="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498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90133"/>
            <a:ext cx="8830733" cy="4673600"/>
          </a:xfrm>
        </p:spPr>
        <p:txBody>
          <a:bodyPr>
            <a:noAutofit/>
          </a:bodyPr>
          <a:lstStyle>
            <a:lvl1pPr marL="0" indent="0">
              <a:spcAft>
                <a:spcPts val="450"/>
              </a:spcAft>
              <a:buFontTx/>
              <a:buNone/>
              <a:defRPr sz="1800"/>
            </a:lvl1pPr>
            <a:lvl2pPr marL="349758" indent="-214313">
              <a:spcAft>
                <a:spcPts val="450"/>
              </a:spcAft>
              <a:buFont typeface="Lucida Grande"/>
              <a:buChar char="•"/>
              <a:defRPr sz="1575"/>
            </a:lvl2pPr>
            <a:lvl3pPr>
              <a:spcAft>
                <a:spcPts val="450"/>
              </a:spcAft>
              <a:defRPr sz="1575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97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1668" y="1456269"/>
            <a:ext cx="4224866" cy="4765611"/>
          </a:xfrm>
        </p:spPr>
        <p:txBody>
          <a:bodyPr lIns="274320" rIns="274320"/>
          <a:lstStyle>
            <a:lvl1pPr>
              <a:spcAft>
                <a:spcPts val="450"/>
              </a:spcAft>
              <a:defRPr sz="18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  <a:lvl2pPr>
              <a:spcAft>
                <a:spcPts val="450"/>
              </a:spcAft>
              <a:defRPr sz="1350">
                <a:solidFill>
                  <a:schemeClr val="bg1">
                    <a:lumMod val="50000"/>
                    <a:lumOff val="50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9800" y="1456269"/>
            <a:ext cx="4106333" cy="4765611"/>
          </a:xfrm>
        </p:spPr>
        <p:txBody>
          <a:bodyPr lIns="274320" rIns="274320"/>
          <a:lstStyle>
            <a:lvl1pPr>
              <a:spcAft>
                <a:spcPts val="450"/>
              </a:spcAft>
              <a:defRPr sz="18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  <a:lvl2pPr>
              <a:spcAft>
                <a:spcPts val="450"/>
              </a:spcAft>
              <a:defRPr sz="1350">
                <a:solidFill>
                  <a:schemeClr val="bg1">
                    <a:lumMod val="50000"/>
                    <a:lumOff val="50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710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13268" y="1278466"/>
            <a:ext cx="4131733" cy="234617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8201" y="1278468"/>
            <a:ext cx="4174067" cy="2346177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13268" y="3793066"/>
            <a:ext cx="4131733" cy="245133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648201" y="3793068"/>
            <a:ext cx="4174067" cy="245133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7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20134" y="1303867"/>
            <a:ext cx="2794000" cy="142561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2776" y="1303867"/>
            <a:ext cx="2822625" cy="142561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132667" y="1303867"/>
            <a:ext cx="2853266" cy="142561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20134" y="2878669"/>
            <a:ext cx="2794000" cy="1582257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092776" y="2878669"/>
            <a:ext cx="2822625" cy="1582257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120975" y="2878669"/>
            <a:ext cx="2864958" cy="1582257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220134" y="4610108"/>
            <a:ext cx="2794000" cy="157541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092776" y="4610108"/>
            <a:ext cx="2822625" cy="157541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120975" y="4610108"/>
            <a:ext cx="2864958" cy="157541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1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13933"/>
            <a:ext cx="8873067" cy="4749800"/>
          </a:xfrm>
        </p:spPr>
        <p:txBody>
          <a:bodyPr>
            <a:noAutofit/>
          </a:bodyPr>
          <a:lstStyle>
            <a:lvl1pPr marL="0" indent="0">
              <a:spcAft>
                <a:spcPts val="450"/>
              </a:spcAft>
              <a:buFontTx/>
              <a:buNone/>
              <a:defRPr sz="1800"/>
            </a:lvl1pPr>
            <a:lvl2pPr marL="349758" indent="-214313">
              <a:spcAft>
                <a:spcPts val="450"/>
              </a:spcAft>
              <a:buFont typeface="Lucida Grande"/>
              <a:buChar char="•"/>
              <a:defRPr sz="1575"/>
            </a:lvl2pPr>
            <a:lvl3pPr>
              <a:spcAft>
                <a:spcPts val="450"/>
              </a:spcAft>
              <a:defRPr sz="1575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236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1" y="1600200"/>
            <a:ext cx="4191000" cy="4621678"/>
          </a:xfrm>
        </p:spPr>
        <p:txBody>
          <a:bodyPr lIns="274320" rIns="274320"/>
          <a:lstStyle>
            <a:lvl1pPr>
              <a:spcAft>
                <a:spcPts val="450"/>
              </a:spcAft>
              <a:defRPr sz="18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>
              <a:spcAft>
                <a:spcPts val="450"/>
              </a:spcAft>
              <a:defRPr sz="1350">
                <a:solidFill>
                  <a:schemeClr val="bg1">
                    <a:lumMod val="85000"/>
                    <a:lumOff val="15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536" y="1600200"/>
            <a:ext cx="4351865" cy="4621678"/>
          </a:xfrm>
        </p:spPr>
        <p:txBody>
          <a:bodyPr lIns="274320" rIns="274320"/>
          <a:lstStyle>
            <a:lvl1pPr>
              <a:spcAft>
                <a:spcPts val="450"/>
              </a:spcAft>
              <a:defRPr sz="18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>
              <a:spcAft>
                <a:spcPts val="450"/>
              </a:spcAft>
              <a:defRPr sz="1350">
                <a:solidFill>
                  <a:schemeClr val="bg1">
                    <a:lumMod val="85000"/>
                    <a:lumOff val="15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6617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54000" y="1371600"/>
            <a:ext cx="4216401" cy="22530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56667" y="1371600"/>
            <a:ext cx="4207934" cy="225304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54000" y="3784602"/>
            <a:ext cx="4216401" cy="24597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656667" y="3784600"/>
            <a:ext cx="4207934" cy="2459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3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9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29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0"/>
            <a:ext cx="6138333" cy="991352"/>
          </a:xfrm>
          <a:prstGeom prst="rect">
            <a:avLst/>
          </a:prstGeom>
          <a:noFill/>
        </p:spPr>
        <p:txBody>
          <a:bodyPr vert="horz" lIns="27432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1490133"/>
            <a:ext cx="8847667" cy="4707466"/>
          </a:xfrm>
          <a:prstGeom prst="rect">
            <a:avLst/>
          </a:prstGeom>
        </p:spPr>
        <p:txBody>
          <a:bodyPr vert="horz" lIns="274320" tIns="45720" rIns="27432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8507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3" r:id="rId4"/>
  </p:sldLayoutIdLst>
  <p:txStyles>
    <p:titleStyle>
      <a:lvl1pPr algn="l" defTabSz="342900" rtl="0" eaLnBrk="1" latinLnBrk="0" hangingPunct="1">
        <a:spcBef>
          <a:spcPct val="0"/>
        </a:spcBef>
        <a:buNone/>
        <a:defRPr sz="1800" kern="1200" cap="all" spc="150">
          <a:solidFill>
            <a:srgbClr val="EEB211"/>
          </a:solidFill>
          <a:latin typeface="Calibri"/>
          <a:ea typeface="+mj-ea"/>
          <a:cs typeface="+mj-cs"/>
        </a:defRPr>
      </a:lvl1pPr>
    </p:titleStyle>
    <p:bodyStyle>
      <a:lvl1pPr marL="0" indent="0" algn="l" defTabSz="342900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bg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349758" indent="-214313" algn="l" defTabSz="342900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bg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1"/>
          </a:solidFill>
          <a:latin typeface="Roboto Ligh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bg1"/>
          </a:solidFill>
          <a:latin typeface="Roboto Ligh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765800" cy="991352"/>
          </a:xfrm>
          <a:prstGeom prst="rect">
            <a:avLst/>
          </a:prstGeom>
          <a:solidFill>
            <a:schemeClr val="bg1"/>
          </a:solidFill>
        </p:spPr>
        <p:txBody>
          <a:bodyPr vert="horz" lIns="27432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1363133"/>
            <a:ext cx="8924509" cy="4834466"/>
          </a:xfrm>
          <a:prstGeom prst="rect">
            <a:avLst/>
          </a:prstGeom>
        </p:spPr>
        <p:txBody>
          <a:bodyPr vert="horz" lIns="274320" tIns="45720" rIns="27432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27784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l" defTabSz="342900" rtl="0" eaLnBrk="1" latinLnBrk="0" hangingPunct="1">
        <a:spcBef>
          <a:spcPct val="0"/>
        </a:spcBef>
        <a:buNone/>
        <a:defRPr sz="1800" kern="1200" cap="all" spc="150">
          <a:solidFill>
            <a:srgbClr val="EEB211"/>
          </a:solidFill>
          <a:latin typeface="Calibri"/>
          <a:ea typeface="+mj-ea"/>
          <a:cs typeface="+mj-cs"/>
        </a:defRPr>
      </a:lvl1pPr>
    </p:titleStyle>
    <p:bodyStyle>
      <a:lvl1pPr marL="0" indent="0" algn="l" defTabSz="3429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349758" indent="-214313" algn="l" defTabSz="342900" rtl="0" eaLnBrk="1" latinLnBrk="0" hangingPunct="1">
        <a:spcBef>
          <a:spcPct val="20000"/>
        </a:spcBef>
        <a:buFont typeface="Arial"/>
        <a:buChar char="•"/>
        <a:defRPr sz="2100" kern="1200">
          <a:solidFill>
            <a:srgbClr val="262626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62626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1"/>
          </a:solidFill>
          <a:latin typeface="Roboto Ligh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bg1"/>
          </a:solidFill>
          <a:latin typeface="Roboto Ligh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142AF84D-C8FA-4C55-A8A3-F0FEEB2C96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92" b="89967" l="7795" r="95501">
                        <a14:foregroundMark x1="95627" y1="46748" x2="95627" y2="46748"/>
                        <a14:foregroundMark x1="69011" y1="77288" x2="70469" y2="77288"/>
                        <a14:foregroundMark x1="59632" y1="77288" x2="60837" y2="76847"/>
                        <a14:foregroundMark x1="54373" y1="78831" x2="54373" y2="80926"/>
                        <a14:foregroundMark x1="39544" y1="78501" x2="39163" y2="82249"/>
                        <a14:foregroundMark x1="33650" y1="81477" x2="34411" y2="81257"/>
                        <a14:foregroundMark x1="25856" y1="79713" x2="25856" y2="79713"/>
                        <a14:foregroundMark x1="18188" y1="78280" x2="18188" y2="78280"/>
                        <a14:foregroundMark x1="8302" y1="77619" x2="8302" y2="77619"/>
                        <a14:foregroundMark x1="7858" y1="68688" x2="7858" y2="68688"/>
                        <a14:foregroundMark x1="20406" y1="9592" x2="20406" y2="9592"/>
                        <a14:foregroundMark x1="15526" y1="57663" x2="15526" y2="57663"/>
                        <a14:foregroundMark x1="15906" y1="61191" x2="15906" y2="61191"/>
                        <a14:foregroundMark x1="17110" y1="61191" x2="17110" y2="61191"/>
                        <a14:foregroundMark x1="14829" y1="62955" x2="15399" y2="61963"/>
                        <a14:backgroundMark x1="17934" y1="12569" x2="17934" y2="12569"/>
                        <a14:backgroundMark x1="17237" y1="17641" x2="17237" y2="17641"/>
                        <a14:backgroundMark x1="23701" y1="27784" x2="23701" y2="27784"/>
                        <a14:backgroundMark x1="37959" y1="36053" x2="37959" y2="36053"/>
                        <a14:backgroundMark x1="39987" y1="32084" x2="39987" y2="32084"/>
                        <a14:backgroundMark x1="37452" y1="33076" x2="37452" y2="33076"/>
                        <a14:backgroundMark x1="16477" y1="57883" x2="16477" y2="57883"/>
                        <a14:backgroundMark x1="15779" y1="63286" x2="15779" y2="63286"/>
                      </a14:backgroundRemoval>
                    </a14:imgEffect>
                  </a14:imgLayer>
                </a14:imgProps>
              </a:ext>
            </a:extLst>
          </a:blip>
          <a:srcRect l="7363" t="7527" b="11841"/>
          <a:stretch/>
        </p:blipFill>
        <p:spPr>
          <a:xfrm>
            <a:off x="3850104" y="1380065"/>
            <a:ext cx="4871557" cy="243717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DAQ Projects</a:t>
            </a:r>
          </a:p>
          <a:p>
            <a:r>
              <a:rPr lang="en-US" dirty="0"/>
              <a:t>Summer 2021</a:t>
            </a:r>
          </a:p>
        </p:txBody>
      </p:sp>
    </p:spTree>
    <p:extLst>
      <p:ext uri="{BB962C8B-B14F-4D97-AF65-F5344CB8AC3E}">
        <p14:creationId xmlns:p14="http://schemas.microsoft.com/office/powerpoint/2010/main" val="1982245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Software Documentation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Embedded Software – Akash, Andrew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Setting up environment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Using our libraries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Style guide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Python software – Ben, Ryan, Andrew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Setting up environment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Installing dependencies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Style guide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0745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Software Documentation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DAATA – Ryan, Ben, Andrew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What is it for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How to use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Comms Utility – Akash, Ben, Andrew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How to use it (minimal C++ knowledge)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How it works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74154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951889" cy="991352"/>
          </a:xfrm>
        </p:spPr>
        <p:txBody>
          <a:bodyPr/>
          <a:lstStyle/>
          <a:p>
            <a:r>
              <a:rPr lang="en-US" sz="3600" b="1" dirty="0"/>
              <a:t>Mechanical documentation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Manufacturing Methods – Andrew, Cody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Designing for 3D printing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Designing for waterjet, CNC, milling,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Common Fasteners – Andrew, Cody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What fasteners we use on DAQ</a:t>
            </a:r>
          </a:p>
        </p:txBody>
      </p:sp>
    </p:spTree>
    <p:extLst>
      <p:ext uri="{BB962C8B-B14F-4D97-AF65-F5344CB8AC3E}">
        <p14:creationId xmlns:p14="http://schemas.microsoft.com/office/powerpoint/2010/main" val="1758712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Misc. Documentation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Aux DAQ - Evelyn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What went well? What didn’t?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Suggestions for 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Dashboard - Akash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Same as Aux DAQ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Dyno – Cody, Peter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How to use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How to calibrate/setup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Recommendations for improvement</a:t>
            </a:r>
          </a:p>
        </p:txBody>
      </p:sp>
    </p:spTree>
    <p:extLst>
      <p:ext uri="{BB962C8B-B14F-4D97-AF65-F5344CB8AC3E}">
        <p14:creationId xmlns:p14="http://schemas.microsoft.com/office/powerpoint/2010/main" val="1260641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Documentation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Ask yourself:</a:t>
            </a:r>
          </a:p>
          <a:p>
            <a:r>
              <a:rPr lang="en-US" sz="2800" dirty="0"/>
              <a:t>“If I was a freshman joining this team for the first time and I wanted to created a better version of this project, what would be the most useful things </a:t>
            </a:r>
            <a:r>
              <a:rPr lang="en-US" sz="2800"/>
              <a:t>to know?”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0695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Tier 3 – Projects!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Power Chest / DAATA Mobile - Peter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Comms Utility - Ben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Aux DAQ V2 / Dashboard V2 - Evelyn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Engine Dyno - Cody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Shock Dyno - </a:t>
            </a:r>
            <a:r>
              <a:rPr lang="en-US" sz="2800" dirty="0" err="1"/>
              <a:t>Rishab</a:t>
            </a:r>
            <a:endParaRPr lang="en-US" sz="2800" dirty="0"/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Light Gates - Aadi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Differential Controller - Ryan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IMUs – Justice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EPIC Lights for MM – Akash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Wireless - Andrew</a:t>
            </a:r>
          </a:p>
        </p:txBody>
      </p:sp>
    </p:spTree>
    <p:extLst>
      <p:ext uri="{BB962C8B-B14F-4D97-AF65-F5344CB8AC3E}">
        <p14:creationId xmlns:p14="http://schemas.microsoft.com/office/powerpoint/2010/main" val="4221239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 anchor="t"/>
          <a:lstStyle/>
          <a:p>
            <a:r>
              <a:rPr lang="en-US" sz="3600" b="1" dirty="0"/>
              <a:t>Power chest &amp; </a:t>
            </a:r>
            <a:r>
              <a:rPr lang="en-US" sz="3600" b="1" dirty="0" err="1"/>
              <a:t>daata</a:t>
            </a:r>
            <a:r>
              <a:rPr lang="en-US" sz="3600" b="1" dirty="0"/>
              <a:t> Mobile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105401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Design and plan for manufacturing battery assembly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BOM to submit bill at beginning of fall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BF7A10-C7B0-4B03-BDEC-134E05145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713" y="2773805"/>
            <a:ext cx="4388574" cy="347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519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Comms Utility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Test throughput UART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Test communication to DAATA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Write library for LED blinking at certain </a:t>
            </a:r>
            <a:r>
              <a:rPr lang="en-US" sz="2800" dirty="0" err="1"/>
              <a:t>freq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Write library for potentiometer</a:t>
            </a:r>
          </a:p>
        </p:txBody>
      </p:sp>
      <p:pic>
        <p:nvPicPr>
          <p:cNvPr id="6" name="Picture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8FF15922-1DC7-4AD7-B73D-68F3519AC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33" y="3610822"/>
            <a:ext cx="8205846" cy="223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36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Aux </a:t>
            </a:r>
            <a:r>
              <a:rPr lang="en-US" sz="3600" b="1" dirty="0" err="1"/>
              <a:t>Daq</a:t>
            </a:r>
            <a:r>
              <a:rPr lang="en-US" sz="3600" b="1" dirty="0"/>
              <a:t> / Dashboard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Fully designed in EAGLE, design reviewed, BOM made to submit bill at beginning of semester</a:t>
            </a:r>
          </a:p>
        </p:txBody>
      </p:sp>
    </p:spTree>
    <p:extLst>
      <p:ext uri="{BB962C8B-B14F-4D97-AF65-F5344CB8AC3E}">
        <p14:creationId xmlns:p14="http://schemas.microsoft.com/office/powerpoint/2010/main" val="1059863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 anchor="ctr"/>
          <a:lstStyle/>
          <a:p>
            <a:r>
              <a:rPr lang="en-US" sz="3600" b="1" dirty="0"/>
              <a:t>Engine Dyno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105401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Whatever is needed to make work ASAP in fall / any improvements that need to be made</a:t>
            </a:r>
          </a:p>
        </p:txBody>
      </p:sp>
    </p:spTree>
    <p:extLst>
      <p:ext uri="{BB962C8B-B14F-4D97-AF65-F5344CB8AC3E}">
        <p14:creationId xmlns:p14="http://schemas.microsoft.com/office/powerpoint/2010/main" val="351763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Summer 2021 Plans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Performance at Arizona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Meet once per week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What day/time?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Meet on Discord?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Presentations again?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Shorter meetings?</a:t>
            </a:r>
          </a:p>
        </p:txBody>
      </p:sp>
    </p:spTree>
    <p:extLst>
      <p:ext uri="{BB962C8B-B14F-4D97-AF65-F5344CB8AC3E}">
        <p14:creationId xmlns:p14="http://schemas.microsoft.com/office/powerpoint/2010/main" val="480065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Shock Dyno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Redesign this (would also like to get all necessary purchases on a bill)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Might need to contact Billy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Exact requirements of design are still unknown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Need someone to help with electrical design too</a:t>
            </a:r>
          </a:p>
        </p:txBody>
      </p:sp>
    </p:spTree>
    <p:extLst>
      <p:ext uri="{BB962C8B-B14F-4D97-AF65-F5344CB8AC3E}">
        <p14:creationId xmlns:p14="http://schemas.microsoft.com/office/powerpoint/2010/main" val="2065228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Light Gates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Software for it is done and they are fully tested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Electrical part is debugged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(If another revision is needed this will look a little different)</a:t>
            </a:r>
          </a:p>
        </p:txBody>
      </p:sp>
    </p:spTree>
    <p:extLst>
      <p:ext uri="{BB962C8B-B14F-4D97-AF65-F5344CB8AC3E}">
        <p14:creationId xmlns:p14="http://schemas.microsoft.com/office/powerpoint/2010/main" val="4178692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Differential Controller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Work with Jacob to figure out design requirements for this</a:t>
            </a:r>
          </a:p>
        </p:txBody>
      </p:sp>
    </p:spTree>
    <p:extLst>
      <p:ext uri="{BB962C8B-B14F-4D97-AF65-F5344CB8AC3E}">
        <p14:creationId xmlns:p14="http://schemas.microsoft.com/office/powerpoint/2010/main" val="652382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IMUs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Need to be fully working with Sensor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Robust calibration method and evaluation of performance (do we need to invest in a different IMU)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These will potentially be a critical system for differential controller, need to be treated as such</a:t>
            </a:r>
          </a:p>
        </p:txBody>
      </p:sp>
    </p:spTree>
    <p:extLst>
      <p:ext uri="{BB962C8B-B14F-4D97-AF65-F5344CB8AC3E}">
        <p14:creationId xmlns:p14="http://schemas.microsoft.com/office/powerpoint/2010/main" val="603787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Epic lights for MM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Hackathon style?</a:t>
            </a:r>
          </a:p>
        </p:txBody>
      </p:sp>
    </p:spTree>
    <p:extLst>
      <p:ext uri="{BB962C8B-B14F-4D97-AF65-F5344CB8AC3E}">
        <p14:creationId xmlns:p14="http://schemas.microsoft.com/office/powerpoint/2010/main" val="455989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wireless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Have good documentation for setting up and using XBEE’s and do more range testing, test different antennas, using multiple XBEE’s,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Wireless programming?</a:t>
            </a:r>
          </a:p>
        </p:txBody>
      </p:sp>
    </p:spTree>
    <p:extLst>
      <p:ext uri="{BB962C8B-B14F-4D97-AF65-F5344CB8AC3E}">
        <p14:creationId xmlns:p14="http://schemas.microsoft.com/office/powerpoint/2010/main" val="501622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Tier 4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Load 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Other sensors?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Recruiting (Summer is best time to get people started)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This list will get expanded</a:t>
            </a:r>
          </a:p>
        </p:txBody>
      </p:sp>
    </p:spTree>
    <p:extLst>
      <p:ext uri="{BB962C8B-B14F-4D97-AF65-F5344CB8AC3E}">
        <p14:creationId xmlns:p14="http://schemas.microsoft.com/office/powerpoint/2010/main" val="3793678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Tier 5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Monitoring systems?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Current / voltage measurements on all batteries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Kill switch / brake light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Rear view camera?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Fix chassis dyno?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Any other projects?</a:t>
            </a:r>
          </a:p>
        </p:txBody>
      </p:sp>
    </p:spTree>
    <p:extLst>
      <p:ext uri="{BB962C8B-B14F-4D97-AF65-F5344CB8AC3E}">
        <p14:creationId xmlns:p14="http://schemas.microsoft.com/office/powerpoint/2010/main" val="153435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Projects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Tier 1 – Done ASAP (before Louisville)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Tier 2 – Done within 1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Tier 3 – Done by end of summer (large projects)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Tier 4 – Done by end of summer (small projects)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Tier 5 – Other projects</a:t>
            </a:r>
          </a:p>
        </p:txBody>
      </p:sp>
    </p:spTree>
    <p:extLst>
      <p:ext uri="{BB962C8B-B14F-4D97-AF65-F5344CB8AC3E}">
        <p14:creationId xmlns:p14="http://schemas.microsoft.com/office/powerpoint/2010/main" val="419315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Tier 1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Rewire Car using new connectors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 err="1"/>
              <a:t>Weatherpack</a:t>
            </a:r>
            <a:r>
              <a:rPr lang="en-US" sz="2350" dirty="0"/>
              <a:t> connectors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Figure out why speed sensors aren’t working (Dashboard)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Fix GitHub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DE71B4F-2EE2-40E1-8F66-734477135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364" y="3190195"/>
            <a:ext cx="4017464" cy="274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112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GITHUB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Separate repo for DAATA?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Separate repo for resources?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Separate repo for hardware libraries?</a:t>
            </a:r>
          </a:p>
        </p:txBody>
      </p:sp>
    </p:spTree>
    <p:extLst>
      <p:ext uri="{BB962C8B-B14F-4D97-AF65-F5344CB8AC3E}">
        <p14:creationId xmlns:p14="http://schemas.microsoft.com/office/powerpoint/2010/main" val="17088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486524" cy="991352"/>
          </a:xfrm>
        </p:spPr>
        <p:txBody>
          <a:bodyPr/>
          <a:lstStyle/>
          <a:p>
            <a:r>
              <a:rPr lang="en-US" sz="3600" b="1" dirty="0"/>
              <a:t>Tier 2 – Documentation!</a:t>
            </a:r>
            <a:endParaRPr lang="en-US" dirty="0"/>
          </a:p>
        </p:txBody>
      </p:sp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6F34D13A-F0A1-4B40-B8E9-D45E049C9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08" y="1162998"/>
            <a:ext cx="7719332" cy="444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154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784520" cy="991352"/>
          </a:xfrm>
        </p:spPr>
        <p:txBody>
          <a:bodyPr/>
          <a:lstStyle/>
          <a:p>
            <a:r>
              <a:rPr lang="en-US" sz="3600" b="1" dirty="0"/>
              <a:t>NEW </a:t>
            </a:r>
            <a:r>
              <a:rPr lang="en-US" sz="3600" b="1" dirty="0" err="1"/>
              <a:t>STudents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New Student Guide (Already Done)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What is DAQ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What software do we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to Document - Ryan</a:t>
            </a:r>
          </a:p>
        </p:txBody>
      </p:sp>
    </p:spTree>
    <p:extLst>
      <p:ext uri="{BB962C8B-B14F-4D97-AF65-F5344CB8AC3E}">
        <p14:creationId xmlns:p14="http://schemas.microsoft.com/office/powerpoint/2010/main" val="1318999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784520" cy="991352"/>
          </a:xfrm>
        </p:spPr>
        <p:txBody>
          <a:bodyPr/>
          <a:lstStyle/>
          <a:p>
            <a:r>
              <a:rPr lang="en-US" sz="3600" b="1" dirty="0"/>
              <a:t>Electrical Documentation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Wiring – Ryan, Andrew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Connectors to use / when to use them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When to use specific AWG of wire / color of wire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Standard for assembling connectors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Electrical Systems – Ryan, Andrew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Brake light circuit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Kill switch circuit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Sensors we use</a:t>
            </a:r>
          </a:p>
        </p:txBody>
      </p:sp>
    </p:spTree>
    <p:extLst>
      <p:ext uri="{BB962C8B-B14F-4D97-AF65-F5344CB8AC3E}">
        <p14:creationId xmlns:p14="http://schemas.microsoft.com/office/powerpoint/2010/main" val="899167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99A2-1AFD-4A9E-ADF8-67AC7EB6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784520" cy="991352"/>
          </a:xfrm>
        </p:spPr>
        <p:txBody>
          <a:bodyPr/>
          <a:lstStyle/>
          <a:p>
            <a:r>
              <a:rPr lang="en-US" sz="3600" b="1" dirty="0"/>
              <a:t>Electrical Documentation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67BC25-DDAF-40FD-94DE-D71BD133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666" y="1010652"/>
            <a:ext cx="7298883" cy="46471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PCB Design – Andrew, Akash or Evelyn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Setting up environment, using GTOR Eagle Lib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Rules of thumb for design (trace widths, etc.)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DFM rules (JLCPCB vs. ME Electronics)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Soldering - Peter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Best practices when soldering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Best solder to use, wick, etc.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How to desolder</a:t>
            </a:r>
          </a:p>
          <a:p>
            <a:pPr marL="635508" lvl="1" indent="-285750">
              <a:buFont typeface="Arial" panose="020B0604020202020204" pitchFamily="34" charset="0"/>
              <a:buChar char="•"/>
            </a:pPr>
            <a:r>
              <a:rPr lang="en-US" sz="2350" dirty="0"/>
              <a:t>Methods to reflow solder</a:t>
            </a:r>
          </a:p>
        </p:txBody>
      </p:sp>
    </p:spTree>
    <p:extLst>
      <p:ext uri="{BB962C8B-B14F-4D97-AF65-F5344CB8AC3E}">
        <p14:creationId xmlns:p14="http://schemas.microsoft.com/office/powerpoint/2010/main" val="241958822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White 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2015_editable_slide_template</Template>
  <TotalTime>16614</TotalTime>
  <Words>773</Words>
  <Application>Microsoft Office PowerPoint</Application>
  <PresentationFormat>On-screen Show (4:3)</PresentationFormat>
  <Paragraphs>140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Lucida Grande</vt:lpstr>
      <vt:lpstr>Roboto Light</vt:lpstr>
      <vt:lpstr>Custom Design</vt:lpstr>
      <vt:lpstr>Main</vt:lpstr>
      <vt:lpstr>White Main</vt:lpstr>
      <vt:lpstr>PowerPoint Presentation</vt:lpstr>
      <vt:lpstr>Summer 2021 Plans</vt:lpstr>
      <vt:lpstr>Projects</vt:lpstr>
      <vt:lpstr>Tier 1</vt:lpstr>
      <vt:lpstr>GITHUB</vt:lpstr>
      <vt:lpstr>Tier 2 – Documentation!</vt:lpstr>
      <vt:lpstr>NEW STudents</vt:lpstr>
      <vt:lpstr>Electrical Documentation</vt:lpstr>
      <vt:lpstr>Electrical Documentation</vt:lpstr>
      <vt:lpstr>Software Documentation</vt:lpstr>
      <vt:lpstr>Software Documentation</vt:lpstr>
      <vt:lpstr>Mechanical documentation</vt:lpstr>
      <vt:lpstr>Misc. Documentation</vt:lpstr>
      <vt:lpstr>Documentation</vt:lpstr>
      <vt:lpstr>Tier 3 – Projects!</vt:lpstr>
      <vt:lpstr>Power chest &amp; daata Mobile</vt:lpstr>
      <vt:lpstr>Comms Utility</vt:lpstr>
      <vt:lpstr>Aux Daq / Dashboard</vt:lpstr>
      <vt:lpstr>Engine Dyno</vt:lpstr>
      <vt:lpstr>Shock Dyno</vt:lpstr>
      <vt:lpstr>Light Gates</vt:lpstr>
      <vt:lpstr>Differential Controller</vt:lpstr>
      <vt:lpstr>IMUs</vt:lpstr>
      <vt:lpstr>Epic lights for MM</vt:lpstr>
      <vt:lpstr>wireless</vt:lpstr>
      <vt:lpstr>Tier 4</vt:lpstr>
      <vt:lpstr>Tier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Hellrigel, Andrew T</cp:lastModifiedBy>
  <cp:revision>65</cp:revision>
  <dcterms:created xsi:type="dcterms:W3CDTF">2016-03-09T16:46:53Z</dcterms:created>
  <dcterms:modified xsi:type="dcterms:W3CDTF">2021-05-18T22:10:16Z</dcterms:modified>
</cp:coreProperties>
</file>