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C423C-E2E2-4DBD-B27E-7DDCC64EF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4965F-2B5A-4F13-8018-8204B43C5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BA811-26B4-4C17-950B-9BEF2329A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AEB5-7F8A-4B78-A839-A869AA86DF7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3BDD4-22B4-4C8E-9D24-FB04B7B6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DFD1A-3C4C-410C-AE7D-BDAA50BF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4BA4-BA9A-4BF9-AC70-51B1ADA3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1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2D8B-E58A-443E-B32A-3D950A57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60DEA-16EA-4796-BDF5-73937B0AE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8443E-C0F9-492D-8256-A5A966AD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AEB5-7F8A-4B78-A839-A869AA86DF7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0DF31-2937-4499-9361-01C4CB10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AD0F6-95D0-4A84-90F3-A72A11F0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4BA4-BA9A-4BF9-AC70-51B1ADA3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7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3C0A1D-3C22-440D-9C27-5A5E289AE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955DF-817E-41FE-8C4D-84EA05DA9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BD7CB-D3CF-4688-9EBB-A39B39B1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AEB5-7F8A-4B78-A839-A869AA86DF7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C2E8A-17FB-4597-A988-47715D4F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FBC9E-9803-4ACB-B664-BDCC4FCC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4BA4-BA9A-4BF9-AC70-51B1ADA3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6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B800-3771-4F3B-8888-1EFE9547C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3BF16-D7CB-4B2D-860A-23D27FAB1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1A759-03CA-44E0-A79D-014ABF296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AEB5-7F8A-4B78-A839-A869AA86DF7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120A8-58A3-4A77-8A29-648A134B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F8468-BB21-4FE9-861F-147B73B1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4BA4-BA9A-4BF9-AC70-51B1ADA3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4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AF4E-8F44-4FA9-9637-0526C3CAA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72BD2-984E-473B-8BB5-B1B537E3D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45E42-858C-490A-B132-927F75E0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AEB5-7F8A-4B78-A839-A869AA86DF7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DE14D-60DE-451A-8B04-3435E3B4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593D0-E6FC-4D17-B704-24473068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4BA4-BA9A-4BF9-AC70-51B1ADA3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1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85FC7-990B-4D0B-B1AF-AF38C0C3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09C4B-BE48-4D3B-A7B0-1CEBD87F7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7D461-D150-4E65-876D-94DD6F40E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676F8-86BE-4D07-A2E2-D7C93DD6B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AEB5-7F8A-4B78-A839-A869AA86DF7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43EF4-6CE4-4014-BCDF-90F6527A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8039F-061F-4199-9C1E-E9010358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4BA4-BA9A-4BF9-AC70-51B1ADA3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1312-2C4C-413E-9B6D-FE2D83D42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E7ECF-4D1F-42A6-A0E3-1773E3197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EBABF-99F0-4F5B-BF93-A1D009B0F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29F17-F584-44E4-9A75-EC40E5EEF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A58483-C59F-4325-A89B-9DEAD1A32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DB326-FAC1-494C-8F2B-BA156D0F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AEB5-7F8A-4B78-A839-A869AA86DF7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E61C00-4A7F-4DFC-9848-70C4D189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695F1-67C6-4E84-B7BC-60185C24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4BA4-BA9A-4BF9-AC70-51B1ADA3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3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960B8-0777-430A-B25B-FC366FDC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E6BF3-5E3E-4007-BACD-A577E7A4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AEB5-7F8A-4B78-A839-A869AA86DF7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1612F-BF28-4CBA-B4C7-45D87D2B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FED4B-430E-46FF-A4A2-05E5906F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4BA4-BA9A-4BF9-AC70-51B1ADA3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6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212B15-FBA9-4547-8073-6FA9A447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AEB5-7F8A-4B78-A839-A869AA86DF7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E50E1-3666-44B7-B4FF-EBC3946B9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B38C1-BA71-4972-A38A-AA4DA778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4BA4-BA9A-4BF9-AC70-51B1ADA3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2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0E630-A5F3-45BA-83A1-79AF76B9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84977-BDC3-47FD-8510-76DF95609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606C7-872B-4804-92D4-AC4023651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A77BA-3885-482B-A6A1-7B14A9E8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AEB5-7F8A-4B78-A839-A869AA86DF7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3D8FE-67E5-4F1A-8782-2DEE6E0D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AB87A-2DC5-4988-BF94-F762B017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4BA4-BA9A-4BF9-AC70-51B1ADA3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F25F-1112-47F2-B35F-13D91C23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2DF815-064A-4438-A771-5ADF81E3C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8255E-EB01-4904-8C1D-5115C9D1B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6FD29-C493-4B94-9886-A056A535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AEB5-7F8A-4B78-A839-A869AA86DF7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13BCE-CA51-4EE2-80A7-F79E4D4A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E440F-CABD-4A36-8B17-F8E0BD55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4BA4-BA9A-4BF9-AC70-51B1ADA3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4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112F56-391D-4CAF-9316-1A2C7D157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F36D6-97A8-4046-B3C4-E2E1FB5AF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C76D3-AF16-43E9-98AA-C150F86DA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1AEB5-7F8A-4B78-A839-A869AA86DF79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6974D-7964-4E11-8DC4-CAF7C8CB0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B0C66-EE8D-444B-95D2-5A14F13E6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54BA4-BA9A-4BF9-AC70-51B1ADA3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0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2F8B-9B1B-4372-8624-A67C3655E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 Supply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35AC-039C-41CE-A11B-F2CA0BC20F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Hellrigel</a:t>
            </a:r>
          </a:p>
        </p:txBody>
      </p:sp>
    </p:spTree>
    <p:extLst>
      <p:ext uri="{BB962C8B-B14F-4D97-AF65-F5344CB8AC3E}">
        <p14:creationId xmlns:p14="http://schemas.microsoft.com/office/powerpoint/2010/main" val="242853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15E7-E39E-4E92-8C27-F24927D63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7E833-5615-42E3-B6F6-2E810034D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246195" cy="4351338"/>
          </a:xfrm>
        </p:spPr>
        <p:txBody>
          <a:bodyPr/>
          <a:lstStyle/>
          <a:p>
            <a:r>
              <a:rPr lang="en-US" dirty="0"/>
              <a:t>LM2596S Adjustable Buck Converter</a:t>
            </a:r>
          </a:p>
          <a:p>
            <a:pPr lvl="1"/>
            <a:r>
              <a:rPr lang="en-US" dirty="0"/>
              <a:t>Input 3-40V Output 1.5-35V (3A)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Not super efficient for our use case</a:t>
            </a:r>
          </a:p>
          <a:p>
            <a:pPr lvl="1"/>
            <a:r>
              <a:rPr lang="en-US" dirty="0"/>
              <a:t>It’s big</a:t>
            </a:r>
          </a:p>
          <a:p>
            <a:pPr lvl="1"/>
            <a:r>
              <a:rPr lang="en-US" dirty="0"/>
              <a:t>It’s annoying to use (plus I’m always worried about the pot accidentally spinning and not maintaining voltage)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9F9F84-E2DD-45A4-8382-5B9080729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702" y="2647636"/>
            <a:ext cx="3073558" cy="227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04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4A6DC-F0A1-4884-AAE5-5D660C27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03A0E-EAD5-409B-98F4-65B3F409A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efficient (At 3.3V and 5V)</a:t>
            </a:r>
          </a:p>
          <a:p>
            <a:r>
              <a:rPr lang="en-US" dirty="0"/>
              <a:t>Smaller</a:t>
            </a:r>
          </a:p>
          <a:p>
            <a:r>
              <a:rPr lang="en-US" dirty="0"/>
              <a:t>Similar in price (Cost about $1.40-1.70/unit for 6 on Amazon)</a:t>
            </a:r>
          </a:p>
          <a:p>
            <a:r>
              <a:rPr lang="en-US" dirty="0"/>
              <a:t>Similar capabilities</a:t>
            </a:r>
          </a:p>
        </p:txBody>
      </p:sp>
    </p:spTree>
    <p:extLst>
      <p:ext uri="{BB962C8B-B14F-4D97-AF65-F5344CB8AC3E}">
        <p14:creationId xmlns:p14="http://schemas.microsoft.com/office/powerpoint/2010/main" val="271495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FF679-2918-49C0-B16D-1AF59651E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Buck Converters Work?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2ABCB2-E312-4C20-9AF8-02DDDE4C94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transistor is fed a PWM signal, the duty cycle effectively allows the average voltage to the load side</a:t>
                </a:r>
              </a:p>
              <a:p>
                <a:r>
                  <a:rPr lang="en-US" dirty="0"/>
                  <a:t>The inductor/capacitor pair create a low-pass filter to smooth the output to a constant voltage (cutoff frequency f</a:t>
                </a:r>
                <a:r>
                  <a:rPr lang="en-US" baseline="-25000" dirty="0"/>
                  <a:t>0</a:t>
                </a:r>
                <a:r>
                  <a:rPr lang="en-US" dirty="0"/>
                  <a:t> &lt;&lt; f</a:t>
                </a:r>
                <a:r>
                  <a:rPr lang="en-US" baseline="-25000" dirty="0"/>
                  <a:t>s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With PWM duty cycle D,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2ABCB2-E312-4C20-9AF8-02DDDE4C94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2135139-FE97-4449-B330-04C96977D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989" y="3946847"/>
            <a:ext cx="5929847" cy="223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1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A04D-4AA5-4A26-889F-CD4707B4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FD536A-D4D8-4F7E-8583-1BDDA03B2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516" y="23702"/>
            <a:ext cx="3047648" cy="33339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35173-3BAF-4108-A251-20983E5C2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633" y="243341"/>
            <a:ext cx="4142385" cy="30906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B136C4-3721-4EC6-B204-1F64A9343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079" y="3595133"/>
            <a:ext cx="6896763" cy="27342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274A01-189C-47BF-804C-49AA0F8FD232}"/>
                  </a:ext>
                </a:extLst>
              </p:cNvPr>
              <p:cNvSpPr txBox="1"/>
              <p:nvPr/>
            </p:nvSpPr>
            <p:spPr>
              <a:xfrm>
                <a:off x="631687" y="1581426"/>
                <a:ext cx="3257714" cy="2319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 linear regulator has an efficiency of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So for a linear regulator from 7.4V to 5V, it has 68% efficiency and from 7.4V to 3.3V it has 45% efficiency.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274A01-189C-47BF-804C-49AA0F8FD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87" y="1581426"/>
                <a:ext cx="3257714" cy="2319738"/>
              </a:xfrm>
              <a:prstGeom prst="rect">
                <a:avLst/>
              </a:prstGeom>
              <a:blipFill>
                <a:blip r:embed="rId5"/>
                <a:stretch>
                  <a:fillRect l="-1685" t="-1312" r="-2247" b="-3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28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A7C1-7769-4D94-942C-F4471C4C9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447D1F5D-6368-4AFD-9AF1-22092B0E2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7681"/>
            <a:ext cx="10739222" cy="37732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239CC0-BB52-4F0A-A782-AD1790C74203}"/>
              </a:ext>
            </a:extLst>
          </p:cNvPr>
          <p:cNvSpPr txBox="1"/>
          <p:nvPr/>
        </p:nvSpPr>
        <p:spPr>
          <a:xfrm>
            <a:off x="7235687" y="1819964"/>
            <a:ext cx="6038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change </a:t>
            </a:r>
            <a:r>
              <a:rPr lang="en-US" dirty="0" err="1"/>
              <a:t>Rfbt</a:t>
            </a:r>
            <a:r>
              <a:rPr lang="en-US" dirty="0"/>
              <a:t> to 45.3k to switch to 3.3v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B635A0-0C52-4F00-BAAC-14FCF25B7552}"/>
              </a:ext>
            </a:extLst>
          </p:cNvPr>
          <p:cNvSpPr txBox="1"/>
          <p:nvPr/>
        </p:nvSpPr>
        <p:spPr>
          <a:xfrm>
            <a:off x="989496" y="5197153"/>
            <a:ext cx="957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**I estimate that it will probably take up around 25% of board space compared to Amazon version</a:t>
            </a:r>
          </a:p>
          <a:p>
            <a:r>
              <a:rPr lang="en-US" dirty="0"/>
              <a:t>**Vin is between 4.5V and 17V</a:t>
            </a:r>
          </a:p>
        </p:txBody>
      </p:sp>
    </p:spTree>
    <p:extLst>
      <p:ext uri="{BB962C8B-B14F-4D97-AF65-F5344CB8AC3E}">
        <p14:creationId xmlns:p14="http://schemas.microsoft.com/office/powerpoint/2010/main" val="18970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932E-AB6B-485A-A8B1-05C7158C6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78FF9-20B4-44AC-81E8-428B53E5C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290"/>
            <a:ext cx="10515600" cy="4351338"/>
          </a:xfrm>
        </p:spPr>
        <p:txBody>
          <a:bodyPr/>
          <a:lstStyle/>
          <a:p>
            <a:r>
              <a:rPr lang="en-US" dirty="0"/>
              <a:t>I found that cost was mostly driven by buck converter IC and the inductor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714502-F330-4B39-B638-36CB00809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325332"/>
              </p:ext>
            </p:extLst>
          </p:nvPr>
        </p:nvGraphicFramePr>
        <p:xfrm>
          <a:off x="1568913" y="2418715"/>
          <a:ext cx="8128000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5276494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090271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($ at qty 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10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TPS562531 (Buck converter)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559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3.3uH Inductor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36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10uF Capacitor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17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22uF Capacitor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17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0.1uF Capacitor (x3)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5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10k Resistor 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3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73.2k Resistor 1% (5V version)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077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45.3k Resistor 1% (3.3V version)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93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Cost/Unit (qty 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839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Cost/Unit (qty 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173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258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292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 Supply Design</vt:lpstr>
      <vt:lpstr>Current Solution</vt:lpstr>
      <vt:lpstr>Goals</vt:lpstr>
      <vt:lpstr>How do Buck Converters Work?</vt:lpstr>
      <vt:lpstr>Efficiency</vt:lpstr>
      <vt:lpstr>Schematic</vt:lpstr>
      <vt:lpstr>Cost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Supply Design</dc:title>
  <dc:creator>Hellrigel, Andrew T</dc:creator>
  <cp:lastModifiedBy>Hellrigel, Andrew T</cp:lastModifiedBy>
  <cp:revision>10</cp:revision>
  <dcterms:created xsi:type="dcterms:W3CDTF">2020-10-11T17:53:02Z</dcterms:created>
  <dcterms:modified xsi:type="dcterms:W3CDTF">2020-10-11T19:19:36Z</dcterms:modified>
</cp:coreProperties>
</file>