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17"/>
  </p:notesMasterIdLst>
  <p:sldIdLst>
    <p:sldId id="261" r:id="rId4"/>
    <p:sldId id="286" r:id="rId5"/>
    <p:sldId id="285" r:id="rId6"/>
    <p:sldId id="288" r:id="rId7"/>
    <p:sldId id="325" r:id="rId8"/>
    <p:sldId id="317" r:id="rId9"/>
    <p:sldId id="318" r:id="rId10"/>
    <p:sldId id="319" r:id="rId11"/>
    <p:sldId id="320" r:id="rId12"/>
    <p:sldId id="322" r:id="rId13"/>
    <p:sldId id="324" r:id="rId14"/>
    <p:sldId id="328" r:id="rId15"/>
    <p:sldId id="32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 autoAdjust="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544" y="16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2AF84D-C8FA-4C55-A8A3-F0FEEB2C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DAQ Projects</a:t>
            </a:r>
          </a:p>
          <a:p>
            <a:r>
              <a:rPr lang="en-US"/>
              <a:t>Fall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Tests: Haven’t touched Contd.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Drivetrain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Engine RPM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Transfer Case RPM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Driveshaft Torsional Deflection/Stiffness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CVT Belt Temp</a:t>
            </a:r>
          </a:p>
          <a:p>
            <a:pPr lvl="1" indent="0">
              <a:buNone/>
            </a:pPr>
            <a:endParaRPr lang="en-US" sz="235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815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Mechanical work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 sensor details/CAD files 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Transfer Case Temp Sensor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Speed Sensor for CVT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Engine, Transfer Case RPM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Driveshaft Torsional Deflection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CVT Temp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Throttle/Brake Peddle Measurement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Brake Line Pressure Measurement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Steering wheel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48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Mechanical work Contd.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rigs to perform tests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ARB Torsional Analysis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Braking force Transfer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Driveshaft Torsional Stiffness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Driveshaft Slip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09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Software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library for fuel level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library for pressure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Refactoring DAATA to make UI changes and modifications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lot of testing of DAATA in conjunction with installer</a:t>
            </a: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98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Fall 2022 Plans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Plan to meet in person at the SCC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Meet in Room 1257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For those that do not have SCC access, I will give instructions on how to get there and can let people into the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Tuesday, Thursday – 7:30-10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Sunday 4-7</a:t>
            </a:r>
          </a:p>
        </p:txBody>
      </p:sp>
    </p:spTree>
    <p:extLst>
      <p:ext uri="{BB962C8B-B14F-4D97-AF65-F5344CB8AC3E}">
        <p14:creationId xmlns:p14="http://schemas.microsoft.com/office/powerpoint/2010/main" val="4800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Projects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PCB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Dashboard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Sensors/Tests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Pretty much done already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Work in progress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Haven’t touched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Mechanical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1931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PCB Design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Shock dyno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Comms Test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Battery Voltage PCB</a:t>
            </a:r>
          </a:p>
        </p:txBody>
      </p:sp>
    </p:spTree>
    <p:extLst>
      <p:ext uri="{BB962C8B-B14F-4D97-AF65-F5344CB8AC3E}">
        <p14:creationId xmlns:p14="http://schemas.microsoft.com/office/powerpoint/2010/main" val="26751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Dashboard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Dashboard must be able to control </a:t>
            </a:r>
            <a:r>
              <a:rPr lang="en-US" sz="2800" dirty="0" err="1"/>
              <a:t>eCVT</a:t>
            </a:r>
            <a:r>
              <a:rPr lang="en-US" sz="2800" dirty="0"/>
              <a:t>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messages from pit wall</a:t>
            </a: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if CVT is shifting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Tachometer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fuel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Temperature</a:t>
            </a:r>
          </a:p>
        </p:txBody>
      </p:sp>
    </p:spTree>
    <p:extLst>
      <p:ext uri="{BB962C8B-B14F-4D97-AF65-F5344CB8AC3E}">
        <p14:creationId xmlns:p14="http://schemas.microsoft.com/office/powerpoint/2010/main" val="38856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New sensors/Tests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Drivetrain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Transfer Case Temperature Sensor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CVT Speed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Driver Controls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Fuel Level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Suspension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Forces from shocks on car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Steering Axle Angle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Strain on link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109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Tests: Been done before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Chassis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Vibration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Chassis Stiffness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Suspension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Linear Measurement of Shocks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Drivetrain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Car timing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Engine Dyno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Car Acceleration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218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Tests: Work in Progress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Chassis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Strain Gauge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Suspension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Shock Dyno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41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Tests: Haven’t touched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Suspension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Steering Wheel Position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ARB Torsional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Driver Controls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Brake Line Pressure Measurement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Throttle/Brake Peddle Measurement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Braking Force Transfer Test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Driveshaft Slip Test</a:t>
            </a:r>
            <a:endParaRPr lang="en-US" sz="280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3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4362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17016</TotalTime>
  <Words>313</Words>
  <Application>Microsoft Macintosh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PowerPoint Presentation</vt:lpstr>
      <vt:lpstr>Fall 2022 Plans</vt:lpstr>
      <vt:lpstr>Projects</vt:lpstr>
      <vt:lpstr>PCB Design</vt:lpstr>
      <vt:lpstr>Dashboard</vt:lpstr>
      <vt:lpstr>New sensors/Tests</vt:lpstr>
      <vt:lpstr>Tests: Been done before</vt:lpstr>
      <vt:lpstr>Tests: Work in Progress</vt:lpstr>
      <vt:lpstr>Tests: Haven’t touched</vt:lpstr>
      <vt:lpstr>Tests: Haven’t touched Contd.</vt:lpstr>
      <vt:lpstr>Mechanical work</vt:lpstr>
      <vt:lpstr>Mechanical work Contd.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Deenadayalan, Vishnav S</cp:lastModifiedBy>
  <cp:revision>71</cp:revision>
  <dcterms:created xsi:type="dcterms:W3CDTF">2016-03-09T16:46:53Z</dcterms:created>
  <dcterms:modified xsi:type="dcterms:W3CDTF">2022-09-02T01:13:11Z</dcterms:modified>
</cp:coreProperties>
</file>