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48" r:id="rId2"/>
    <p:sldMasterId id="2147483667" r:id="rId3"/>
  </p:sldMasterIdLst>
  <p:notesMasterIdLst>
    <p:notesMasterId r:id="rId6"/>
  </p:notesMasterIdLst>
  <p:sldIdLst>
    <p:sldId id="261" r:id="rId4"/>
    <p:sldId id="28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0" autoAdjust="0"/>
    <p:restoredTop sz="94680"/>
  </p:normalViewPr>
  <p:slideViewPr>
    <p:cSldViewPr snapToGrid="0" snapToObjects="1">
      <p:cViewPr varScale="1">
        <p:scale>
          <a:sx n="156" d="100"/>
          <a:sy n="156" d="100"/>
        </p:scale>
        <p:origin x="1228" y="88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73FC-CED5-4733-8DD2-FA5E0213754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DD714-947C-49E2-A7C6-0EC454B3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29267"/>
            <a:ext cx="280569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8" y="1329267"/>
            <a:ext cx="2870200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946400"/>
            <a:ext cx="280569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8" y="2946400"/>
            <a:ext cx="2870200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8" y="4677839"/>
            <a:ext cx="2870200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90133"/>
            <a:ext cx="8830733" cy="46736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8" y="1456269"/>
            <a:ext cx="4224866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456269"/>
            <a:ext cx="4106333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3268" y="1278466"/>
            <a:ext cx="4131733" cy="234617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8201" y="1278468"/>
            <a:ext cx="4174067" cy="234617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13268" y="3793066"/>
            <a:ext cx="4131733" cy="245133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8201" y="3793068"/>
            <a:ext cx="4174067" cy="2451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0134" y="1303867"/>
            <a:ext cx="2794000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03867"/>
            <a:ext cx="2822625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7" y="1303867"/>
            <a:ext cx="2853266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0134" y="2878669"/>
            <a:ext cx="2794000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878669"/>
            <a:ext cx="2822625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20975" y="2878669"/>
            <a:ext cx="2864958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20134" y="4610108"/>
            <a:ext cx="2794000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10108"/>
            <a:ext cx="2822625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20975" y="4610108"/>
            <a:ext cx="2864958" cy="15754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6" y="1600200"/>
            <a:ext cx="4351865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0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0" y="3784602"/>
            <a:ext cx="4216401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3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42AF84D-C8FA-4C55-A8A3-F0FEEB2C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2" b="89967" l="7795" r="95501">
                        <a14:foregroundMark x1="95627" y1="46748" x2="95627" y2="46748"/>
                        <a14:foregroundMark x1="69011" y1="77288" x2="70469" y2="77288"/>
                        <a14:foregroundMark x1="59632" y1="77288" x2="60837" y2="76847"/>
                        <a14:foregroundMark x1="54373" y1="78831" x2="54373" y2="80926"/>
                        <a14:foregroundMark x1="39544" y1="78501" x2="39163" y2="82249"/>
                        <a14:foregroundMark x1="33650" y1="81477" x2="34411" y2="81257"/>
                        <a14:foregroundMark x1="25856" y1="79713" x2="25856" y2="79713"/>
                        <a14:foregroundMark x1="18188" y1="78280" x2="18188" y2="78280"/>
                        <a14:foregroundMark x1="8302" y1="77619" x2="8302" y2="77619"/>
                        <a14:foregroundMark x1="7858" y1="68688" x2="7858" y2="68688"/>
                        <a14:foregroundMark x1="20406" y1="9592" x2="20406" y2="9592"/>
                        <a14:foregroundMark x1="15526" y1="57663" x2="15526" y2="57663"/>
                        <a14:foregroundMark x1="15906" y1="61191" x2="15906" y2="61191"/>
                        <a14:foregroundMark x1="17110" y1="61191" x2="17110" y2="61191"/>
                        <a14:foregroundMark x1="14829" y1="62955" x2="15399" y2="61963"/>
                        <a14:backgroundMark x1="17934" y1="12569" x2="17934" y2="12569"/>
                        <a14:backgroundMark x1="17237" y1="17641" x2="17237" y2="17641"/>
                        <a14:backgroundMark x1="23701" y1="27784" x2="23701" y2="27784"/>
                        <a14:backgroundMark x1="37959" y1="36053" x2="37959" y2="36053"/>
                        <a14:backgroundMark x1="39987" y1="32084" x2="39987" y2="32084"/>
                        <a14:backgroundMark x1="37452" y1="33076" x2="37452" y2="33076"/>
                        <a14:backgroundMark x1="16477" y1="57883" x2="16477" y2="57883"/>
                        <a14:backgroundMark x1="15779" y1="63286" x2="15779" y2="63286"/>
                      </a14:backgroundRemoval>
                    </a14:imgEffect>
                  </a14:imgLayer>
                </a14:imgProps>
              </a:ext>
            </a:extLst>
          </a:blip>
          <a:srcRect l="7363" t="7527" b="11841"/>
          <a:stretch/>
        </p:blipFill>
        <p:spPr>
          <a:xfrm>
            <a:off x="3850104" y="1380065"/>
            <a:ext cx="4871557" cy="24371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[Presentation Title]</a:t>
            </a:r>
          </a:p>
          <a:p>
            <a:r>
              <a:rPr lang="en-US" dirty="0"/>
              <a:t>[Author - Date]</a:t>
            </a:r>
          </a:p>
        </p:txBody>
      </p:sp>
    </p:spTree>
    <p:extLst>
      <p:ext uri="{BB962C8B-B14F-4D97-AF65-F5344CB8AC3E}">
        <p14:creationId xmlns:p14="http://schemas.microsoft.com/office/powerpoint/2010/main" val="198224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[Slide Title]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[Slide Info]</a:t>
            </a:r>
          </a:p>
        </p:txBody>
      </p:sp>
    </p:spTree>
    <p:extLst>
      <p:ext uri="{BB962C8B-B14F-4D97-AF65-F5344CB8AC3E}">
        <p14:creationId xmlns:p14="http://schemas.microsoft.com/office/powerpoint/2010/main" val="41931518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16272</TotalTime>
  <Words>17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Lucida Grande</vt:lpstr>
      <vt:lpstr>Roboto Light</vt:lpstr>
      <vt:lpstr>Custom Design</vt:lpstr>
      <vt:lpstr>Main</vt:lpstr>
      <vt:lpstr>White Main</vt:lpstr>
      <vt:lpstr>PowerPoint Presentation</vt:lpstr>
      <vt:lpstr>[Slide Title]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Hellrigel, Andrew T</cp:lastModifiedBy>
  <cp:revision>56</cp:revision>
  <dcterms:created xsi:type="dcterms:W3CDTF">2016-03-09T16:46:53Z</dcterms:created>
  <dcterms:modified xsi:type="dcterms:W3CDTF">2021-05-09T20:46:29Z</dcterms:modified>
</cp:coreProperties>
</file>