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13"/>
  </p:notesMasterIdLst>
  <p:sldIdLst>
    <p:sldId id="261" r:id="rId4"/>
    <p:sldId id="286" r:id="rId5"/>
    <p:sldId id="285" r:id="rId6"/>
    <p:sldId id="288" r:id="rId7"/>
    <p:sldId id="298" r:id="rId8"/>
    <p:sldId id="312" r:id="rId9"/>
    <p:sldId id="313" r:id="rId10"/>
    <p:sldId id="314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 autoAdjust="0"/>
    <p:restoredTop sz="94680"/>
  </p:normalViewPr>
  <p:slideViewPr>
    <p:cSldViewPr snapToGrid="0" snapToObjects="1">
      <p:cViewPr varScale="1">
        <p:scale>
          <a:sx n="156" d="100"/>
          <a:sy n="156" d="100"/>
        </p:scale>
        <p:origin x="1228" y="8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DAQ Projects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Fall 2021 Plans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Plan to meet in person at the SCC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Probably will meet in one of the classrooms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For those that do not have SCC access, I will give instructions on how to get there and can let people into the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Tuesday, Thursday – 7:30-10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 4-7</a:t>
            </a:r>
          </a:p>
        </p:txBody>
      </p:sp>
    </p:spTree>
    <p:extLst>
      <p:ext uri="{BB962C8B-B14F-4D97-AF65-F5344CB8AC3E}">
        <p14:creationId xmlns:p14="http://schemas.microsoft.com/office/powerpoint/2010/main" val="4800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Projects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PCB and 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C++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Mechanical design</a:t>
            </a:r>
          </a:p>
        </p:txBody>
      </p:sp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PCB Design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Aux </a:t>
            </a:r>
            <a:r>
              <a:rPr lang="en-US" sz="2800" dirty="0" err="1"/>
              <a:t>Daq</a:t>
            </a:r>
            <a:r>
              <a:rPr lang="en-US" sz="2800" dirty="0"/>
              <a:t> Unit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 hub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 dial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Shock dyno controller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Light gate assembly/testing</a:t>
            </a:r>
          </a:p>
        </p:txBody>
      </p:sp>
    </p:spTree>
    <p:extLst>
      <p:ext uri="{BB962C8B-B14F-4D97-AF65-F5344CB8AC3E}">
        <p14:creationId xmlns:p14="http://schemas.microsoft.com/office/powerpoint/2010/main" val="26751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C++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ADS8332 analog to digital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motor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OLED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IMU sensors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C++ Software (cont.)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Library for interfacing with IR thermal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software for shock dyno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software for light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5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Python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analysis and improvement (optimize threads that are running, implement multiprocessing,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Strain gauge calibration routine (will need to work with whoever is doing strain gauge C++ library so that this can be implemented)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GUI interface for shock dyno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GUI interface for data management (import/export)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468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Python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 port manual/auto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Autosaving data to team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parser for BIN file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parser for CSV file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Upgrades to graphing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Redesign how we are using configuration files for saving user settings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18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Python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 port manual/auto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Autosaving data to team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parser for BIN file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parser for CSV file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Upgrades to graphing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Redesign how we are using configuration files for saving user settings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16821</TotalTime>
  <Words>300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Fall 2021 Plans</vt:lpstr>
      <vt:lpstr>Projects</vt:lpstr>
      <vt:lpstr>PCB Design</vt:lpstr>
      <vt:lpstr>C++ Software</vt:lpstr>
      <vt:lpstr>C++ Software (cont.)</vt:lpstr>
      <vt:lpstr>Python software</vt:lpstr>
      <vt:lpstr>Python software</vt:lpstr>
      <vt:lpstr>Python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68</cp:revision>
  <dcterms:created xsi:type="dcterms:W3CDTF">2016-03-09T16:46:53Z</dcterms:created>
  <dcterms:modified xsi:type="dcterms:W3CDTF">2021-08-25T00:25:10Z</dcterms:modified>
</cp:coreProperties>
</file>