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8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69" r:id="rId5"/>
    <p:sldMasterId id="2147483778" r:id="rId6"/>
    <p:sldMasterId id="2147483785" r:id="rId7"/>
    <p:sldMasterId id="2147483792" r:id="rId8"/>
    <p:sldMasterId id="2147483799" r:id="rId9"/>
    <p:sldMasterId id="2147483806" r:id="rId10"/>
    <p:sldMasterId id="2147483813" r:id="rId11"/>
    <p:sldMasterId id="2147483825" r:id="rId12"/>
  </p:sldMasterIdLst>
  <p:sldIdLst>
    <p:sldId id="256" r:id="rId13"/>
    <p:sldId id="496" r:id="rId14"/>
    <p:sldId id="491" r:id="rId15"/>
    <p:sldId id="492" r:id="rId16"/>
    <p:sldId id="493" r:id="rId17"/>
    <p:sldId id="494" r:id="rId18"/>
    <p:sldId id="495" r:id="rId19"/>
    <p:sldId id="497" r:id="rId20"/>
    <p:sldId id="257" r:id="rId21"/>
    <p:sldId id="258" r:id="rId22"/>
    <p:sldId id="259" r:id="rId23"/>
    <p:sldId id="261" r:id="rId24"/>
    <p:sldId id="263" r:id="rId25"/>
    <p:sldId id="264" r:id="rId26"/>
    <p:sldId id="265" r:id="rId27"/>
    <p:sldId id="266" r:id="rId28"/>
    <p:sldId id="498" r:id="rId29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>
          <p15:clr>
            <a:srgbClr val="A4A3A4"/>
          </p15:clr>
        </p15:guide>
        <p15:guide id="5" orient="horz" pos="292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C6D"/>
    <a:srgbClr val="6083A9"/>
    <a:srgbClr val="3E98BD"/>
    <a:srgbClr val="299094"/>
    <a:srgbClr val="4E8CD0"/>
    <a:srgbClr val="AE6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5B9C3-312A-45FD-B826-A53530F0F670}" v="17262" dt="2021-10-19T08:34:44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1752" y="174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Van Lopik" userId="95313359-64cf-488c-b458-491adcbbb698" providerId="ADAL" clId="{8D35B9C3-312A-45FD-B826-A53530F0F670}"/>
    <pc:docChg chg="undo redo custSel modSld">
      <pc:chgData name="Kai Van Lopik" userId="95313359-64cf-488c-b458-491adcbbb698" providerId="ADAL" clId="{8D35B9C3-312A-45FD-B826-A53530F0F670}" dt="2021-07-28T11:29:14.311" v="2088" actId="1076"/>
      <pc:docMkLst>
        <pc:docMk/>
      </pc:docMkLst>
      <pc:sldChg chg="addSp delSp modSp mod delAnim modAnim">
        <pc:chgData name="Kai Van Lopik" userId="95313359-64cf-488c-b458-491adcbbb698" providerId="ADAL" clId="{8D35B9C3-312A-45FD-B826-A53530F0F670}" dt="2021-07-28T11:29:14.311" v="2088" actId="1076"/>
        <pc:sldMkLst>
          <pc:docMk/>
          <pc:sldMk cId="3499147548" sldId="257"/>
        </pc:sldMkLst>
        <pc:spChg chg="mod">
          <ac:chgData name="Kai Van Lopik" userId="95313359-64cf-488c-b458-491adcbbb698" providerId="ADAL" clId="{8D35B9C3-312A-45FD-B826-A53530F0F670}" dt="2021-07-27T16:25:01.211" v="1641" actId="20577"/>
          <ac:spMkLst>
            <pc:docMk/>
            <pc:sldMk cId="3499147548" sldId="257"/>
            <ac:spMk id="2" creationId="{FB5F2C9B-2DBA-42D8-94D7-23A12DAB63AC}"/>
          </ac:spMkLst>
        </pc:spChg>
        <pc:spChg chg="mod">
          <ac:chgData name="Kai Van Lopik" userId="95313359-64cf-488c-b458-491adcbbb698" providerId="ADAL" clId="{8D35B9C3-312A-45FD-B826-A53530F0F670}" dt="2021-07-27T15:00:57.783" v="231" actId="1076"/>
          <ac:spMkLst>
            <pc:docMk/>
            <pc:sldMk cId="3499147548" sldId="257"/>
            <ac:spMk id="4" creationId="{E3A69E7B-A606-4E7D-AE00-6A1D7DCF56CC}"/>
          </ac:spMkLst>
        </pc:spChg>
        <pc:spChg chg="mod">
          <ac:chgData name="Kai Van Lopik" userId="95313359-64cf-488c-b458-491adcbbb698" providerId="ADAL" clId="{8D35B9C3-312A-45FD-B826-A53530F0F670}" dt="2021-07-27T14:59:10.935" v="224" actId="1076"/>
          <ac:spMkLst>
            <pc:docMk/>
            <pc:sldMk cId="3499147548" sldId="257"/>
            <ac:spMk id="5" creationId="{BD61AFA8-5B1D-4341-BAA6-AC8CF2AC7FAF}"/>
          </ac:spMkLst>
        </pc:spChg>
        <pc:spChg chg="del">
          <ac:chgData name="Kai Van Lopik" userId="95313359-64cf-488c-b458-491adcbbb698" providerId="ADAL" clId="{8D35B9C3-312A-45FD-B826-A53530F0F670}" dt="2021-07-27T14:34:33.282" v="5" actId="478"/>
          <ac:spMkLst>
            <pc:docMk/>
            <pc:sldMk cId="3499147548" sldId="257"/>
            <ac:spMk id="10" creationId="{F588B563-C906-4F1C-9EDF-870DDC418F3C}"/>
          </ac:spMkLst>
        </pc:spChg>
        <pc:spChg chg="mod">
          <ac:chgData name="Kai Van Lopik" userId="95313359-64cf-488c-b458-491adcbbb698" providerId="ADAL" clId="{8D35B9C3-312A-45FD-B826-A53530F0F670}" dt="2021-07-27T15:27:41.262" v="401" actId="1076"/>
          <ac:spMkLst>
            <pc:docMk/>
            <pc:sldMk cId="3499147548" sldId="257"/>
            <ac:spMk id="13" creationId="{92F846C3-610C-43E5-ADD2-981F62FBECDA}"/>
          </ac:spMkLst>
        </pc:spChg>
        <pc:spChg chg="mod">
          <ac:chgData name="Kai Van Lopik" userId="95313359-64cf-488c-b458-491adcbbb698" providerId="ADAL" clId="{8D35B9C3-312A-45FD-B826-A53530F0F670}" dt="2021-07-27T15:27:41.262" v="401" actId="1076"/>
          <ac:spMkLst>
            <pc:docMk/>
            <pc:sldMk cId="3499147548" sldId="257"/>
            <ac:spMk id="15" creationId="{9BFCCA33-F4F5-466A-A0B9-4DEEA74D5B42}"/>
          </ac:spMkLst>
        </pc:spChg>
        <pc:spChg chg="add mod">
          <ac:chgData name="Kai Van Lopik" userId="95313359-64cf-488c-b458-491adcbbb698" providerId="ADAL" clId="{8D35B9C3-312A-45FD-B826-A53530F0F670}" dt="2021-07-28T11:18:30.566" v="2048" actId="1076"/>
          <ac:spMkLst>
            <pc:docMk/>
            <pc:sldMk cId="3499147548" sldId="257"/>
            <ac:spMk id="17" creationId="{494D06C2-530A-4584-8993-4AF65B1445F5}"/>
          </ac:spMkLst>
        </pc:spChg>
        <pc:spChg chg="add mod">
          <ac:chgData name="Kai Van Lopik" userId="95313359-64cf-488c-b458-491adcbbb698" providerId="ADAL" clId="{8D35B9C3-312A-45FD-B826-A53530F0F670}" dt="2021-07-28T11:18:17.694" v="2046" actId="1076"/>
          <ac:spMkLst>
            <pc:docMk/>
            <pc:sldMk cId="3499147548" sldId="257"/>
            <ac:spMk id="19" creationId="{0AADE30B-740F-46CB-8E13-B7043D1C6B4F}"/>
          </ac:spMkLst>
        </pc:spChg>
        <pc:spChg chg="add mod">
          <ac:chgData name="Kai Van Lopik" userId="95313359-64cf-488c-b458-491adcbbb698" providerId="ADAL" clId="{8D35B9C3-312A-45FD-B826-A53530F0F670}" dt="2021-07-27T15:27:41.262" v="401" actId="1076"/>
          <ac:spMkLst>
            <pc:docMk/>
            <pc:sldMk cId="3499147548" sldId="257"/>
            <ac:spMk id="21" creationId="{A02DDD55-1A26-44D0-87BD-2ECBE3852564}"/>
          </ac:spMkLst>
        </pc:spChg>
        <pc:spChg chg="add mod">
          <ac:chgData name="Kai Van Lopik" userId="95313359-64cf-488c-b458-491adcbbb698" providerId="ADAL" clId="{8D35B9C3-312A-45FD-B826-A53530F0F670}" dt="2021-07-27T15:29:55.601" v="414" actId="1076"/>
          <ac:spMkLst>
            <pc:docMk/>
            <pc:sldMk cId="3499147548" sldId="257"/>
            <ac:spMk id="23" creationId="{14B32E57-248F-47BC-96ED-2FE18F378EAD}"/>
          </ac:spMkLst>
        </pc:spChg>
        <pc:spChg chg="add mod">
          <ac:chgData name="Kai Van Lopik" userId="95313359-64cf-488c-b458-491adcbbb698" providerId="ADAL" clId="{8D35B9C3-312A-45FD-B826-A53530F0F670}" dt="2021-07-27T15:27:41.262" v="401" actId="1076"/>
          <ac:spMkLst>
            <pc:docMk/>
            <pc:sldMk cId="3499147548" sldId="257"/>
            <ac:spMk id="26" creationId="{19E72096-4B51-456A-91B3-48694D25E3D2}"/>
          </ac:spMkLst>
        </pc:spChg>
        <pc:spChg chg="add mod">
          <ac:chgData name="Kai Van Lopik" userId="95313359-64cf-488c-b458-491adcbbb698" providerId="ADAL" clId="{8D35B9C3-312A-45FD-B826-A53530F0F670}" dt="2021-07-27T15:27:41.262" v="401" actId="1076"/>
          <ac:spMkLst>
            <pc:docMk/>
            <pc:sldMk cId="3499147548" sldId="257"/>
            <ac:spMk id="29" creationId="{836C969E-4DF1-42CE-986F-CB860DA3A81D}"/>
          </ac:spMkLst>
        </pc:spChg>
        <pc:spChg chg="add mod">
          <ac:chgData name="Kai Van Lopik" userId="95313359-64cf-488c-b458-491adcbbb698" providerId="ADAL" clId="{8D35B9C3-312A-45FD-B826-A53530F0F670}" dt="2021-07-27T15:27:41.262" v="401" actId="1076"/>
          <ac:spMkLst>
            <pc:docMk/>
            <pc:sldMk cId="3499147548" sldId="257"/>
            <ac:spMk id="32" creationId="{74B8015A-8C8A-4024-AA56-EC33828CAAC0}"/>
          </ac:spMkLst>
        </pc:spChg>
        <pc:spChg chg="add mod">
          <ac:chgData name="Kai Van Lopik" userId="95313359-64cf-488c-b458-491adcbbb698" providerId="ADAL" clId="{8D35B9C3-312A-45FD-B826-A53530F0F670}" dt="2021-07-27T19:18:48.487" v="1865" actId="1076"/>
          <ac:spMkLst>
            <pc:docMk/>
            <pc:sldMk cId="3499147548" sldId="257"/>
            <ac:spMk id="82" creationId="{FD9D785A-E309-418F-82DB-3D2C1FEA8476}"/>
          </ac:spMkLst>
        </pc:spChg>
        <pc:spChg chg="add mod">
          <ac:chgData name="Kai Van Lopik" userId="95313359-64cf-488c-b458-491adcbbb698" providerId="ADAL" clId="{8D35B9C3-312A-45FD-B826-A53530F0F670}" dt="2021-07-27T19:18:41.920" v="1864" actId="1076"/>
          <ac:spMkLst>
            <pc:docMk/>
            <pc:sldMk cId="3499147548" sldId="257"/>
            <ac:spMk id="83" creationId="{07D50963-97EA-483D-8885-A9AF981B34C4}"/>
          </ac:spMkLst>
        </pc:spChg>
        <pc:spChg chg="add del mod">
          <ac:chgData name="Kai Van Lopik" userId="95313359-64cf-488c-b458-491adcbbb698" providerId="ADAL" clId="{8D35B9C3-312A-45FD-B826-A53530F0F670}" dt="2021-07-27T15:42:03.653" v="698" actId="478"/>
          <ac:spMkLst>
            <pc:docMk/>
            <pc:sldMk cId="3499147548" sldId="257"/>
            <ac:spMk id="84" creationId="{B2DC4F8B-DA4E-4A00-9397-0A4B5D3E4364}"/>
          </ac:spMkLst>
        </pc:spChg>
        <pc:spChg chg="add mod">
          <ac:chgData name="Kai Van Lopik" userId="95313359-64cf-488c-b458-491adcbbb698" providerId="ADAL" clId="{8D35B9C3-312A-45FD-B826-A53530F0F670}" dt="2021-07-27T19:18:34.351" v="1862" actId="1076"/>
          <ac:spMkLst>
            <pc:docMk/>
            <pc:sldMk cId="3499147548" sldId="257"/>
            <ac:spMk id="85" creationId="{DE1D4A6C-3D94-48AD-BCBF-BAD09C72273C}"/>
          </ac:spMkLst>
        </pc:spChg>
        <pc:spChg chg="add mod">
          <ac:chgData name="Kai Van Lopik" userId="95313359-64cf-488c-b458-491adcbbb698" providerId="ADAL" clId="{8D35B9C3-312A-45FD-B826-A53530F0F670}" dt="2021-07-27T19:18:12.695" v="1858" actId="1076"/>
          <ac:spMkLst>
            <pc:docMk/>
            <pc:sldMk cId="3499147548" sldId="257"/>
            <ac:spMk id="86" creationId="{0438BD2D-3E41-4BB8-A2B7-851C5E4E4081}"/>
          </ac:spMkLst>
        </pc:spChg>
        <pc:spChg chg="add mod">
          <ac:chgData name="Kai Van Lopik" userId="95313359-64cf-488c-b458-491adcbbb698" providerId="ADAL" clId="{8D35B9C3-312A-45FD-B826-A53530F0F670}" dt="2021-07-28T11:12:45.132" v="1992" actId="1076"/>
          <ac:spMkLst>
            <pc:docMk/>
            <pc:sldMk cId="3499147548" sldId="257"/>
            <ac:spMk id="87" creationId="{F9992D29-8256-47DA-BAD9-AB63FB54273F}"/>
          </ac:spMkLst>
        </pc:spChg>
        <pc:spChg chg="add mod">
          <ac:chgData name="Kai Van Lopik" userId="95313359-64cf-488c-b458-491adcbbb698" providerId="ADAL" clId="{8D35B9C3-312A-45FD-B826-A53530F0F670}" dt="2021-07-28T11:13:21.098" v="2007" actId="1076"/>
          <ac:spMkLst>
            <pc:docMk/>
            <pc:sldMk cId="3499147548" sldId="257"/>
            <ac:spMk id="91" creationId="{588A0395-81F0-46D9-89BB-7EFCDA3C689B}"/>
          </ac:spMkLst>
        </pc:spChg>
        <pc:spChg chg="add mod">
          <ac:chgData name="Kai Van Lopik" userId="95313359-64cf-488c-b458-491adcbbb698" providerId="ADAL" clId="{8D35B9C3-312A-45FD-B826-A53530F0F670}" dt="2021-07-27T19:17:48.263" v="1852" actId="1076"/>
          <ac:spMkLst>
            <pc:docMk/>
            <pc:sldMk cId="3499147548" sldId="257"/>
            <ac:spMk id="94" creationId="{F3147773-4570-4B3C-AA1A-7161A848545F}"/>
          </ac:spMkLst>
        </pc:spChg>
        <pc:spChg chg="add mod">
          <ac:chgData name="Kai Van Lopik" userId="95313359-64cf-488c-b458-491adcbbb698" providerId="ADAL" clId="{8D35B9C3-312A-45FD-B826-A53530F0F670}" dt="2021-07-28T11:29:14.311" v="2088" actId="1076"/>
          <ac:spMkLst>
            <pc:docMk/>
            <pc:sldMk cId="3499147548" sldId="257"/>
            <ac:spMk id="96" creationId="{7616D669-154B-46C2-ADFD-468F358F82D9}"/>
          </ac:spMkLst>
        </pc:spChg>
        <pc:spChg chg="add mod">
          <ac:chgData name="Kai Van Lopik" userId="95313359-64cf-488c-b458-491adcbbb698" providerId="ADAL" clId="{8D35B9C3-312A-45FD-B826-A53530F0F670}" dt="2021-07-27T16:47:48.849" v="1831" actId="1076"/>
          <ac:spMkLst>
            <pc:docMk/>
            <pc:sldMk cId="3499147548" sldId="257"/>
            <ac:spMk id="102" creationId="{61C5CE5A-1708-4F0D-B533-5E5EE40F552C}"/>
          </ac:spMkLst>
        </pc:spChg>
        <pc:spChg chg="add mod ord">
          <ac:chgData name="Kai Van Lopik" userId="95313359-64cf-488c-b458-491adcbbb698" providerId="ADAL" clId="{8D35B9C3-312A-45FD-B826-A53530F0F670}" dt="2021-07-27T16:52:10.528" v="1850" actId="1076"/>
          <ac:spMkLst>
            <pc:docMk/>
            <pc:sldMk cId="3499147548" sldId="257"/>
            <ac:spMk id="103" creationId="{B2B9CD99-6700-4122-8788-50871EBBCBD3}"/>
          </ac:spMkLst>
        </pc:spChg>
        <pc:spChg chg="add mod">
          <ac:chgData name="Kai Van Lopik" userId="95313359-64cf-488c-b458-491adcbbb698" providerId="ADAL" clId="{8D35B9C3-312A-45FD-B826-A53530F0F670}" dt="2021-07-27T16:47:59.182" v="1832" actId="1076"/>
          <ac:spMkLst>
            <pc:docMk/>
            <pc:sldMk cId="3499147548" sldId="257"/>
            <ac:spMk id="105" creationId="{2FF6D4A6-61F9-4DA7-B941-8F663BC120FF}"/>
          </ac:spMkLst>
        </pc:spChg>
        <pc:spChg chg="add mod">
          <ac:chgData name="Kai Van Lopik" userId="95313359-64cf-488c-b458-491adcbbb698" providerId="ADAL" clId="{8D35B9C3-312A-45FD-B826-A53530F0F670}" dt="2021-07-27T16:50:21.105" v="1843" actId="1076"/>
          <ac:spMkLst>
            <pc:docMk/>
            <pc:sldMk cId="3499147548" sldId="257"/>
            <ac:spMk id="106" creationId="{052F8831-9871-4ACF-9D64-7BE17D137F15}"/>
          </ac:spMkLst>
        </pc:spChg>
        <pc:spChg chg="add mod">
          <ac:chgData name="Kai Van Lopik" userId="95313359-64cf-488c-b458-491adcbbb698" providerId="ADAL" clId="{8D35B9C3-312A-45FD-B826-A53530F0F670}" dt="2021-07-28T11:14:33.005" v="2035" actId="1076"/>
          <ac:spMkLst>
            <pc:docMk/>
            <pc:sldMk cId="3499147548" sldId="257"/>
            <ac:spMk id="107" creationId="{4E87C2A3-B3C3-4570-B1F8-EA387F656E3A}"/>
          </ac:spMkLst>
        </pc:spChg>
        <pc:spChg chg="add del mod">
          <ac:chgData name="Kai Van Lopik" userId="95313359-64cf-488c-b458-491adcbbb698" providerId="ADAL" clId="{8D35B9C3-312A-45FD-B826-A53530F0F670}" dt="2021-07-27T15:22:46.624" v="373" actId="478"/>
          <ac:spMkLst>
            <pc:docMk/>
            <pc:sldMk cId="3499147548" sldId="257"/>
            <ac:spMk id="1030" creationId="{8CF89638-47C1-40C2-8363-66C5B70E3392}"/>
          </ac:spMkLst>
        </pc:spChg>
        <pc:spChg chg="add mod">
          <ac:chgData name="Kai Van Lopik" userId="95313359-64cf-488c-b458-491adcbbb698" providerId="ADAL" clId="{8D35B9C3-312A-45FD-B826-A53530F0F670}" dt="2021-07-27T16:29:33.190" v="1712" actId="1076"/>
          <ac:spMkLst>
            <pc:docMk/>
            <pc:sldMk cId="3499147548" sldId="257"/>
            <ac:spMk id="1031" creationId="{D42AE888-9D1D-44A4-9811-189845894978}"/>
          </ac:spMkLst>
        </pc:spChg>
        <pc:spChg chg="add mod">
          <ac:chgData name="Kai Van Lopik" userId="95313359-64cf-488c-b458-491adcbbb698" providerId="ADAL" clId="{8D35B9C3-312A-45FD-B826-A53530F0F670}" dt="2021-07-28T11:08:26.092" v="1903" actId="1076"/>
          <ac:spMkLst>
            <pc:docMk/>
            <pc:sldMk cId="3499147548" sldId="257"/>
            <ac:spMk id="1041" creationId="{FD38582E-165A-4AC3-BD9D-E2EE2CAECA64}"/>
          </ac:spMkLst>
        </pc:spChg>
        <pc:spChg chg="add mod ord">
          <ac:chgData name="Kai Van Lopik" userId="95313359-64cf-488c-b458-491adcbbb698" providerId="ADAL" clId="{8D35B9C3-312A-45FD-B826-A53530F0F670}" dt="2021-07-28T11:20:41.937" v="2055" actId="14100"/>
          <ac:spMkLst>
            <pc:docMk/>
            <pc:sldMk cId="3499147548" sldId="257"/>
            <ac:spMk id="1050" creationId="{7C61CB98-4C05-4AA4-87B9-955B72C0F10B}"/>
          </ac:spMkLst>
        </pc:spChg>
        <pc:picChg chg="del">
          <ac:chgData name="Kai Van Lopik" userId="95313359-64cf-488c-b458-491adcbbb698" providerId="ADAL" clId="{8D35B9C3-312A-45FD-B826-A53530F0F670}" dt="2021-07-27T14:34:30.258" v="4" actId="478"/>
          <ac:picMkLst>
            <pc:docMk/>
            <pc:sldMk cId="3499147548" sldId="257"/>
            <ac:picMk id="9" creationId="{B7501958-9E6B-4533-9C16-D7181A90907F}"/>
          </ac:picMkLst>
        </pc:picChg>
        <pc:picChg chg="mod">
          <ac:chgData name="Kai Van Lopik" userId="95313359-64cf-488c-b458-491adcbbb698" providerId="ADAL" clId="{8D35B9C3-312A-45FD-B826-A53530F0F670}" dt="2021-07-27T15:27:41.262" v="401" actId="1076"/>
          <ac:picMkLst>
            <pc:docMk/>
            <pc:sldMk cId="3499147548" sldId="257"/>
            <ac:picMk id="12" creationId="{0206287A-91DF-4221-B7FD-65AB8C3AF626}"/>
          </ac:picMkLst>
        </pc:picChg>
        <pc:picChg chg="mod">
          <ac:chgData name="Kai Van Lopik" userId="95313359-64cf-488c-b458-491adcbbb698" providerId="ADAL" clId="{8D35B9C3-312A-45FD-B826-A53530F0F670}" dt="2021-07-27T15:27:41.262" v="401" actId="1076"/>
          <ac:picMkLst>
            <pc:docMk/>
            <pc:sldMk cId="3499147548" sldId="257"/>
            <ac:picMk id="14" creationId="{153C7E40-080C-4FB7-86CE-3DE9B933E72F}"/>
          </ac:picMkLst>
        </pc:picChg>
        <pc:picChg chg="add mod">
          <ac:chgData name="Kai Van Lopik" userId="95313359-64cf-488c-b458-491adcbbb698" providerId="ADAL" clId="{8D35B9C3-312A-45FD-B826-A53530F0F670}" dt="2021-07-28T11:18:24.413" v="2047" actId="1076"/>
          <ac:picMkLst>
            <pc:docMk/>
            <pc:sldMk cId="3499147548" sldId="257"/>
            <ac:picMk id="16" creationId="{74DB8CDF-4DB1-40F5-A5E3-CB71EFA43684}"/>
          </ac:picMkLst>
        </pc:picChg>
        <pc:picChg chg="add mod">
          <ac:chgData name="Kai Van Lopik" userId="95313359-64cf-488c-b458-491adcbbb698" providerId="ADAL" clId="{8D35B9C3-312A-45FD-B826-A53530F0F670}" dt="2021-07-28T11:18:08.162" v="2045" actId="1076"/>
          <ac:picMkLst>
            <pc:docMk/>
            <pc:sldMk cId="3499147548" sldId="257"/>
            <ac:picMk id="18" creationId="{68CD8EAD-5BBD-4672-90A0-B9A0A1A8672A}"/>
          </ac:picMkLst>
        </pc:picChg>
        <pc:picChg chg="add mod">
          <ac:chgData name="Kai Van Lopik" userId="95313359-64cf-488c-b458-491adcbbb698" providerId="ADAL" clId="{8D35B9C3-312A-45FD-B826-A53530F0F670}" dt="2021-07-27T15:27:41.262" v="401" actId="1076"/>
          <ac:picMkLst>
            <pc:docMk/>
            <pc:sldMk cId="3499147548" sldId="257"/>
            <ac:picMk id="20" creationId="{6A5794F9-DB1E-4D62-8184-837C94F55EAA}"/>
          </ac:picMkLst>
        </pc:picChg>
        <pc:picChg chg="add mod">
          <ac:chgData name="Kai Van Lopik" userId="95313359-64cf-488c-b458-491adcbbb698" providerId="ADAL" clId="{8D35B9C3-312A-45FD-B826-A53530F0F670}" dt="2021-07-27T15:29:50.477" v="413" actId="1076"/>
          <ac:picMkLst>
            <pc:docMk/>
            <pc:sldMk cId="3499147548" sldId="257"/>
            <ac:picMk id="22" creationId="{E49BF58B-1B81-4868-96CD-E3C538F2EF2E}"/>
          </ac:picMkLst>
        </pc:picChg>
        <pc:picChg chg="add mod">
          <ac:chgData name="Kai Van Lopik" userId="95313359-64cf-488c-b458-491adcbbb698" providerId="ADAL" clId="{8D35B9C3-312A-45FD-B826-A53530F0F670}" dt="2021-07-27T15:27:41.262" v="401" actId="1076"/>
          <ac:picMkLst>
            <pc:docMk/>
            <pc:sldMk cId="3499147548" sldId="257"/>
            <ac:picMk id="25" creationId="{8C05C4FA-612A-4031-8BAD-895C90E54FAC}"/>
          </ac:picMkLst>
        </pc:picChg>
        <pc:picChg chg="add mod">
          <ac:chgData name="Kai Van Lopik" userId="95313359-64cf-488c-b458-491adcbbb698" providerId="ADAL" clId="{8D35B9C3-312A-45FD-B826-A53530F0F670}" dt="2021-07-27T15:27:41.262" v="401" actId="1076"/>
          <ac:picMkLst>
            <pc:docMk/>
            <pc:sldMk cId="3499147548" sldId="257"/>
            <ac:picMk id="28" creationId="{C218D064-498C-4185-80E0-1F282F75AD1C}"/>
          </ac:picMkLst>
        </pc:picChg>
        <pc:picChg chg="add mod">
          <ac:chgData name="Kai Van Lopik" userId="95313359-64cf-488c-b458-491adcbbb698" providerId="ADAL" clId="{8D35B9C3-312A-45FD-B826-A53530F0F670}" dt="2021-07-27T15:27:41.262" v="401" actId="1076"/>
          <ac:picMkLst>
            <pc:docMk/>
            <pc:sldMk cId="3499147548" sldId="257"/>
            <ac:picMk id="31" creationId="{8A375E7B-4028-4A4F-9596-ACAE49D9AC0C}"/>
          </ac:picMkLst>
        </pc:picChg>
        <pc:picChg chg="add mod">
          <ac:chgData name="Kai Van Lopik" userId="95313359-64cf-488c-b458-491adcbbb698" providerId="ADAL" clId="{8D35B9C3-312A-45FD-B826-A53530F0F670}" dt="2021-07-27T15:02:41.478" v="253" actId="1076"/>
          <ac:picMkLst>
            <pc:docMk/>
            <pc:sldMk cId="3499147548" sldId="257"/>
            <ac:picMk id="36" creationId="{B7FC9114-B453-4B52-8D9D-85CA038D2877}"/>
          </ac:picMkLst>
        </pc:picChg>
        <pc:picChg chg="add mod">
          <ac:chgData name="Kai Van Lopik" userId="95313359-64cf-488c-b458-491adcbbb698" providerId="ADAL" clId="{8D35B9C3-312A-45FD-B826-A53530F0F670}" dt="2021-07-27T16:47:35.894" v="1828" actId="1076"/>
          <ac:picMkLst>
            <pc:docMk/>
            <pc:sldMk cId="3499147548" sldId="257"/>
            <ac:picMk id="104" creationId="{51A6860D-9113-4CEC-B4C0-9CCD3BF7883E}"/>
          </ac:picMkLst>
        </pc:picChg>
        <pc:picChg chg="add del mod">
          <ac:chgData name="Kai Van Lopik" userId="95313359-64cf-488c-b458-491adcbbb698" providerId="ADAL" clId="{8D35B9C3-312A-45FD-B826-A53530F0F670}" dt="2021-07-27T14:50:59.062" v="187" actId="478"/>
          <ac:picMkLst>
            <pc:docMk/>
            <pc:sldMk cId="3499147548" sldId="257"/>
            <ac:picMk id="1026" creationId="{9EE0C04A-5155-49AF-BACF-3EB31062C897}"/>
          </ac:picMkLst>
        </pc:picChg>
        <pc:cxnChg chg="add del">
          <ac:chgData name="Kai Van Lopik" userId="95313359-64cf-488c-b458-491adcbbb698" providerId="ADAL" clId="{8D35B9C3-312A-45FD-B826-A53530F0F670}" dt="2021-07-27T14:47:00.933" v="175" actId="11529"/>
          <ac:cxnSpMkLst>
            <pc:docMk/>
            <pc:sldMk cId="3499147548" sldId="257"/>
            <ac:cxnSpMk id="34" creationId="{55F8C1C7-6B42-42C4-BEEA-03DAB5B1A807}"/>
          </ac:cxnSpMkLst>
        </pc:cxnChg>
        <pc:cxnChg chg="add del mod">
          <ac:chgData name="Kai Van Lopik" userId="95313359-64cf-488c-b458-491adcbbb698" providerId="ADAL" clId="{8D35B9C3-312A-45FD-B826-A53530F0F670}" dt="2021-07-27T14:53:30.424" v="200" actId="11529"/>
          <ac:cxnSpMkLst>
            <pc:docMk/>
            <pc:sldMk cId="3499147548" sldId="257"/>
            <ac:cxnSpMk id="38" creationId="{94DE2EC4-041F-43E5-A402-E1C17522B5A0}"/>
          </ac:cxnSpMkLst>
        </pc:cxnChg>
        <pc:cxnChg chg="add mod">
          <ac:chgData name="Kai Van Lopik" userId="95313359-64cf-488c-b458-491adcbbb698" providerId="ADAL" clId="{8D35B9C3-312A-45FD-B826-A53530F0F670}" dt="2021-07-27T15:27:41.262" v="401" actId="1076"/>
          <ac:cxnSpMkLst>
            <pc:docMk/>
            <pc:sldMk cId="3499147548" sldId="257"/>
            <ac:cxnSpMk id="40" creationId="{5BAD4F81-2AC4-4664-9A4C-198066544B5D}"/>
          </ac:cxnSpMkLst>
        </pc:cxnChg>
        <pc:cxnChg chg="add mod">
          <ac:chgData name="Kai Van Lopik" userId="95313359-64cf-488c-b458-491adcbbb698" providerId="ADAL" clId="{8D35B9C3-312A-45FD-B826-A53530F0F670}" dt="2021-07-27T15:27:41.262" v="401" actId="1076"/>
          <ac:cxnSpMkLst>
            <pc:docMk/>
            <pc:sldMk cId="3499147548" sldId="257"/>
            <ac:cxnSpMk id="45" creationId="{FED12D61-887B-47CC-8A79-A24C7BD1E3C0}"/>
          </ac:cxnSpMkLst>
        </pc:cxnChg>
        <pc:cxnChg chg="add mod">
          <ac:chgData name="Kai Van Lopik" userId="95313359-64cf-488c-b458-491adcbbb698" providerId="ADAL" clId="{8D35B9C3-312A-45FD-B826-A53530F0F670}" dt="2021-07-27T15:27:41.262" v="401" actId="1076"/>
          <ac:cxnSpMkLst>
            <pc:docMk/>
            <pc:sldMk cId="3499147548" sldId="257"/>
            <ac:cxnSpMk id="47" creationId="{3038C599-66F8-4264-A3F9-E4CF1BEAA753}"/>
          </ac:cxnSpMkLst>
        </pc:cxnChg>
        <pc:cxnChg chg="add mod">
          <ac:chgData name="Kai Van Lopik" userId="95313359-64cf-488c-b458-491adcbbb698" providerId="ADAL" clId="{8D35B9C3-312A-45FD-B826-A53530F0F670}" dt="2021-07-28T11:18:24.413" v="2047" actId="1076"/>
          <ac:cxnSpMkLst>
            <pc:docMk/>
            <pc:sldMk cId="3499147548" sldId="257"/>
            <ac:cxnSpMk id="49" creationId="{420B1143-57A3-4962-B355-3B2BC5582F9F}"/>
          </ac:cxnSpMkLst>
        </pc:cxnChg>
        <pc:cxnChg chg="add mod">
          <ac:chgData name="Kai Van Lopik" userId="95313359-64cf-488c-b458-491adcbbb698" providerId="ADAL" clId="{8D35B9C3-312A-45FD-B826-A53530F0F670}" dt="2021-07-28T11:18:08.162" v="2045" actId="1076"/>
          <ac:cxnSpMkLst>
            <pc:docMk/>
            <pc:sldMk cId="3499147548" sldId="257"/>
            <ac:cxnSpMk id="51" creationId="{866AB0D4-2981-4A44-92F5-5C1F22757898}"/>
          </ac:cxnSpMkLst>
        </pc:cxnChg>
        <pc:cxnChg chg="add del mod">
          <ac:chgData name="Kai Van Lopik" userId="95313359-64cf-488c-b458-491adcbbb698" providerId="ADAL" clId="{8D35B9C3-312A-45FD-B826-A53530F0F670}" dt="2021-07-27T15:12:32.003" v="296" actId="478"/>
          <ac:cxnSpMkLst>
            <pc:docMk/>
            <pc:sldMk cId="3499147548" sldId="257"/>
            <ac:cxnSpMk id="53" creationId="{95088B63-4245-4D72-98C1-D5800B575742}"/>
          </ac:cxnSpMkLst>
        </pc:cxnChg>
        <pc:cxnChg chg="add mod">
          <ac:chgData name="Kai Van Lopik" userId="95313359-64cf-488c-b458-491adcbbb698" providerId="ADAL" clId="{8D35B9C3-312A-45FD-B826-A53530F0F670}" dt="2021-07-27T15:27:41.262" v="401" actId="1076"/>
          <ac:cxnSpMkLst>
            <pc:docMk/>
            <pc:sldMk cId="3499147548" sldId="257"/>
            <ac:cxnSpMk id="55" creationId="{CF689D79-7115-4628-A371-D9DC4FBBB39C}"/>
          </ac:cxnSpMkLst>
        </pc:cxnChg>
        <pc:cxnChg chg="add del mod">
          <ac:chgData name="Kai Van Lopik" userId="95313359-64cf-488c-b458-491adcbbb698" providerId="ADAL" clId="{8D35B9C3-312A-45FD-B826-A53530F0F670}" dt="2021-07-27T15:15:35.853" v="317" actId="478"/>
          <ac:cxnSpMkLst>
            <pc:docMk/>
            <pc:sldMk cId="3499147548" sldId="257"/>
            <ac:cxnSpMk id="59" creationId="{8EAF4F23-4D43-4054-8672-AF8CDC3927DB}"/>
          </ac:cxnSpMkLst>
        </pc:cxnChg>
        <pc:cxnChg chg="add del mod">
          <ac:chgData name="Kai Van Lopik" userId="95313359-64cf-488c-b458-491adcbbb698" providerId="ADAL" clId="{8D35B9C3-312A-45FD-B826-A53530F0F670}" dt="2021-07-27T15:17:50.674" v="322" actId="478"/>
          <ac:cxnSpMkLst>
            <pc:docMk/>
            <pc:sldMk cId="3499147548" sldId="257"/>
            <ac:cxnSpMk id="62" creationId="{0720FF7A-9F46-4B94-8334-27E9A5A899F9}"/>
          </ac:cxnSpMkLst>
        </pc:cxnChg>
        <pc:cxnChg chg="add mod">
          <ac:chgData name="Kai Van Lopik" userId="95313359-64cf-488c-b458-491adcbbb698" providerId="ADAL" clId="{8D35B9C3-312A-45FD-B826-A53530F0F670}" dt="2021-07-27T16:34:02.288" v="1716" actId="14100"/>
          <ac:cxnSpMkLst>
            <pc:docMk/>
            <pc:sldMk cId="3499147548" sldId="257"/>
            <ac:cxnSpMk id="88" creationId="{E9069E82-E978-4CFF-A82B-7B4B1201E183}"/>
          </ac:cxnSpMkLst>
        </pc:cxnChg>
        <pc:cxnChg chg="add mod">
          <ac:chgData name="Kai Van Lopik" userId="95313359-64cf-488c-b458-491adcbbb698" providerId="ADAL" clId="{8D35B9C3-312A-45FD-B826-A53530F0F670}" dt="2021-07-27T16:34:06.106" v="1717" actId="14100"/>
          <ac:cxnSpMkLst>
            <pc:docMk/>
            <pc:sldMk cId="3499147548" sldId="257"/>
            <ac:cxnSpMk id="92" creationId="{4317869D-BB98-477B-B6DE-B73588E04339}"/>
          </ac:cxnSpMkLst>
        </pc:cxnChg>
        <pc:cxnChg chg="add mod">
          <ac:chgData name="Kai Van Lopik" userId="95313359-64cf-488c-b458-491adcbbb698" providerId="ADAL" clId="{8D35B9C3-312A-45FD-B826-A53530F0F670}" dt="2021-07-27T16:34:09.240" v="1718" actId="14100"/>
          <ac:cxnSpMkLst>
            <pc:docMk/>
            <pc:sldMk cId="3499147548" sldId="257"/>
            <ac:cxnSpMk id="93" creationId="{28D5AC3D-A08B-420A-A974-BF6DC879451C}"/>
          </ac:cxnSpMkLst>
        </pc:cxnChg>
        <pc:cxnChg chg="add mod">
          <ac:chgData name="Kai Van Lopik" userId="95313359-64cf-488c-b458-491adcbbb698" providerId="ADAL" clId="{8D35B9C3-312A-45FD-B826-A53530F0F670}" dt="2021-07-27T16:34:13.008" v="1719" actId="14100"/>
          <ac:cxnSpMkLst>
            <pc:docMk/>
            <pc:sldMk cId="3499147548" sldId="257"/>
            <ac:cxnSpMk id="95" creationId="{5E4867B9-F102-4742-8AD7-9B937D9E173C}"/>
          </ac:cxnSpMkLst>
        </pc:cxnChg>
        <pc:cxnChg chg="add mod">
          <ac:chgData name="Kai Van Lopik" userId="95313359-64cf-488c-b458-491adcbbb698" providerId="ADAL" clId="{8D35B9C3-312A-45FD-B826-A53530F0F670}" dt="2021-07-27T16:33:11.366" v="1714" actId="1076"/>
          <ac:cxnSpMkLst>
            <pc:docMk/>
            <pc:sldMk cId="3499147548" sldId="257"/>
            <ac:cxnSpMk id="97" creationId="{1633A05D-3661-4595-9023-9C86F22D997F}"/>
          </ac:cxnSpMkLst>
        </pc:cxnChg>
        <pc:cxnChg chg="add mod">
          <ac:chgData name="Kai Van Lopik" userId="95313359-64cf-488c-b458-491adcbbb698" providerId="ADAL" clId="{8D35B9C3-312A-45FD-B826-A53530F0F670}" dt="2021-07-27T15:27:41.262" v="401" actId="1076"/>
          <ac:cxnSpMkLst>
            <pc:docMk/>
            <pc:sldMk cId="3499147548" sldId="257"/>
            <ac:cxnSpMk id="1024" creationId="{26B3B617-3573-421B-B07A-2A0F9B01D141}"/>
          </ac:cxnSpMkLst>
        </pc:cxnChg>
        <pc:cxnChg chg="add mod">
          <ac:chgData name="Kai Van Lopik" userId="95313359-64cf-488c-b458-491adcbbb698" providerId="ADAL" clId="{8D35B9C3-312A-45FD-B826-A53530F0F670}" dt="2021-07-27T15:21:01.014" v="336" actId="14100"/>
          <ac:cxnSpMkLst>
            <pc:docMk/>
            <pc:sldMk cId="3499147548" sldId="257"/>
            <ac:cxnSpMk id="1027" creationId="{0E22639C-52A4-4AD8-AC91-3DDFEDA03CDD}"/>
          </ac:cxnSpMkLst>
        </pc:cxnChg>
        <pc:cxnChg chg="add mod">
          <ac:chgData name="Kai Van Lopik" userId="95313359-64cf-488c-b458-491adcbbb698" providerId="ADAL" clId="{8D35B9C3-312A-45FD-B826-A53530F0F670}" dt="2021-07-27T15:27:41.262" v="401" actId="1076"/>
          <ac:cxnSpMkLst>
            <pc:docMk/>
            <pc:sldMk cId="3499147548" sldId="257"/>
            <ac:cxnSpMk id="1033" creationId="{4CEF5B6F-BFAB-43BE-873E-595BAB82D83B}"/>
          </ac:cxnSpMkLst>
        </pc:cxnChg>
        <pc:cxnChg chg="add mod">
          <ac:chgData name="Kai Van Lopik" userId="95313359-64cf-488c-b458-491adcbbb698" providerId="ADAL" clId="{8D35B9C3-312A-45FD-B826-A53530F0F670}" dt="2021-07-27T15:29:50.477" v="413" actId="1076"/>
          <ac:cxnSpMkLst>
            <pc:docMk/>
            <pc:sldMk cId="3499147548" sldId="257"/>
            <ac:cxnSpMk id="1036" creationId="{81D294E6-0ABE-4AEF-A078-8E1AE31D46B2}"/>
          </ac:cxnSpMkLst>
        </pc:cxnChg>
        <pc:cxnChg chg="add del mod">
          <ac:chgData name="Kai Van Lopik" userId="95313359-64cf-488c-b458-491adcbbb698" providerId="ADAL" clId="{8D35B9C3-312A-45FD-B826-A53530F0F670}" dt="2021-07-28T11:24:00.325" v="2066" actId="478"/>
          <ac:cxnSpMkLst>
            <pc:docMk/>
            <pc:sldMk cId="3499147548" sldId="257"/>
            <ac:cxnSpMk id="1038" creationId="{7DC033D5-BF5F-404E-A9F9-D9C953C2408F}"/>
          </ac:cxnSpMkLst>
        </pc:cxnChg>
      </pc:sldChg>
    </pc:docChg>
  </pc:docChgLst>
  <pc:docChgLst>
    <pc:chgData name="Kai Van Lopik (imec-OnePlanet)" userId="95313359-64cf-488c-b458-491adcbbb698" providerId="ADAL" clId="{8D35B9C3-312A-45FD-B826-A53530F0F670}"/>
    <pc:docChg chg="undo redo custSel addSld delSld modSld">
      <pc:chgData name="Kai Van Lopik (imec-OnePlanet)" userId="95313359-64cf-488c-b458-491adcbbb698" providerId="ADAL" clId="{8D35B9C3-312A-45FD-B826-A53530F0F670}" dt="2021-10-19T08:34:44.402" v="20576"/>
      <pc:docMkLst>
        <pc:docMk/>
      </pc:docMkLst>
      <pc:sldChg chg="addSp delSp modSp add del mod modTransition addAnim delAnim modAnim">
        <pc:chgData name="Kai Van Lopik (imec-OnePlanet)" userId="95313359-64cf-488c-b458-491adcbbb698" providerId="ADAL" clId="{8D35B9C3-312A-45FD-B826-A53530F0F670}" dt="2021-10-12T14:25:41.581" v="19407"/>
        <pc:sldMkLst>
          <pc:docMk/>
          <pc:sldMk cId="3499147548" sldId="257"/>
        </pc:sldMkLst>
        <pc:spChg chg="mod">
          <ac:chgData name="Kai Van Lopik (imec-OnePlanet)" userId="95313359-64cf-488c-b458-491adcbbb698" providerId="ADAL" clId="{8D35B9C3-312A-45FD-B826-A53530F0F670}" dt="2021-08-24T10:12:58.392" v="129" actId="6549"/>
          <ac:spMkLst>
            <pc:docMk/>
            <pc:sldMk cId="3499147548" sldId="257"/>
            <ac:spMk id="13" creationId="{92F846C3-610C-43E5-ADD2-981F62FBECDA}"/>
          </ac:spMkLst>
        </pc:spChg>
        <pc:spChg chg="mod">
          <ac:chgData name="Kai Van Lopik (imec-OnePlanet)" userId="95313359-64cf-488c-b458-491adcbbb698" providerId="ADAL" clId="{8D35B9C3-312A-45FD-B826-A53530F0F670}" dt="2021-08-24T09:50:58.790" v="3" actId="1076"/>
          <ac:spMkLst>
            <pc:docMk/>
            <pc:sldMk cId="3499147548" sldId="257"/>
            <ac:spMk id="15" creationId="{9BFCCA33-F4F5-466A-A0B9-4DEEA74D5B42}"/>
          </ac:spMkLst>
        </pc:spChg>
        <pc:spChg chg="mod">
          <ac:chgData name="Kai Van Lopik (imec-OnePlanet)" userId="95313359-64cf-488c-b458-491adcbbb698" providerId="ADAL" clId="{8D35B9C3-312A-45FD-B826-A53530F0F670}" dt="2021-08-24T09:50:58.790" v="3" actId="1076"/>
          <ac:spMkLst>
            <pc:docMk/>
            <pc:sldMk cId="3499147548" sldId="257"/>
            <ac:spMk id="17" creationId="{494D06C2-530A-4584-8993-4AF65B1445F5}"/>
          </ac:spMkLst>
        </pc:spChg>
        <pc:spChg chg="mod">
          <ac:chgData name="Kai Van Lopik (imec-OnePlanet)" userId="95313359-64cf-488c-b458-491adcbbb698" providerId="ADAL" clId="{8D35B9C3-312A-45FD-B826-A53530F0F670}" dt="2021-08-24T09:50:58.790" v="3" actId="1076"/>
          <ac:spMkLst>
            <pc:docMk/>
            <pc:sldMk cId="3499147548" sldId="257"/>
            <ac:spMk id="19" creationId="{0AADE30B-740F-46CB-8E13-B7043D1C6B4F}"/>
          </ac:spMkLst>
        </pc:spChg>
        <pc:spChg chg="mod">
          <ac:chgData name="Kai Van Lopik (imec-OnePlanet)" userId="95313359-64cf-488c-b458-491adcbbb698" providerId="ADAL" clId="{8D35B9C3-312A-45FD-B826-A53530F0F670}" dt="2021-08-24T09:50:58.790" v="3" actId="1076"/>
          <ac:spMkLst>
            <pc:docMk/>
            <pc:sldMk cId="3499147548" sldId="257"/>
            <ac:spMk id="21" creationId="{A02DDD55-1A26-44D0-87BD-2ECBE3852564}"/>
          </ac:spMkLst>
        </pc:spChg>
        <pc:spChg chg="mod">
          <ac:chgData name="Kai Van Lopik (imec-OnePlanet)" userId="95313359-64cf-488c-b458-491adcbbb698" providerId="ADAL" clId="{8D35B9C3-312A-45FD-B826-A53530F0F670}" dt="2021-08-24T09:57:47.996" v="71" actId="1076"/>
          <ac:spMkLst>
            <pc:docMk/>
            <pc:sldMk cId="3499147548" sldId="257"/>
            <ac:spMk id="23" creationId="{14B32E57-248F-47BC-96ED-2FE18F378EAD}"/>
          </ac:spMkLst>
        </pc:spChg>
        <pc:spChg chg="mod">
          <ac:chgData name="Kai Van Lopik (imec-OnePlanet)" userId="95313359-64cf-488c-b458-491adcbbb698" providerId="ADAL" clId="{8D35B9C3-312A-45FD-B826-A53530F0F670}" dt="2021-08-24T09:50:58.790" v="3" actId="1076"/>
          <ac:spMkLst>
            <pc:docMk/>
            <pc:sldMk cId="3499147548" sldId="257"/>
            <ac:spMk id="26" creationId="{19E72096-4B51-456A-91B3-48694D25E3D2}"/>
          </ac:spMkLst>
        </pc:spChg>
        <pc:spChg chg="mod">
          <ac:chgData name="Kai Van Lopik (imec-OnePlanet)" userId="95313359-64cf-488c-b458-491adcbbb698" providerId="ADAL" clId="{8D35B9C3-312A-45FD-B826-A53530F0F670}" dt="2021-08-24T10:13:02.922" v="131" actId="20577"/>
          <ac:spMkLst>
            <pc:docMk/>
            <pc:sldMk cId="3499147548" sldId="257"/>
            <ac:spMk id="29" creationId="{836C969E-4DF1-42CE-986F-CB860DA3A81D}"/>
          </ac:spMkLst>
        </pc:spChg>
        <pc:spChg chg="mod">
          <ac:chgData name="Kai Van Lopik (imec-OnePlanet)" userId="95313359-64cf-488c-b458-491adcbbb698" providerId="ADAL" clId="{8D35B9C3-312A-45FD-B826-A53530F0F670}" dt="2021-08-24T10:13:11.704" v="132" actId="1076"/>
          <ac:spMkLst>
            <pc:docMk/>
            <pc:sldMk cId="3499147548" sldId="257"/>
            <ac:spMk id="32" creationId="{74B8015A-8C8A-4024-AA56-EC33828CAAC0}"/>
          </ac:spMkLst>
        </pc:spChg>
        <pc:spChg chg="add del mod">
          <ac:chgData name="Kai Van Lopik (imec-OnePlanet)" userId="95313359-64cf-488c-b458-491adcbbb698" providerId="ADAL" clId="{8D35B9C3-312A-45FD-B826-A53530F0F670}" dt="2021-10-12T14:09:17.021" v="19236" actId="478"/>
          <ac:spMkLst>
            <pc:docMk/>
            <pc:sldMk cId="3499147548" sldId="257"/>
            <ac:spMk id="66" creationId="{35B9CEEC-E134-419E-B2EE-4882436B68ED}"/>
          </ac:spMkLst>
        </pc:spChg>
        <pc:spChg chg="add mod">
          <ac:chgData name="Kai Van Lopik (imec-OnePlanet)" userId="95313359-64cf-488c-b458-491adcbbb698" providerId="ADAL" clId="{8D35B9C3-312A-45FD-B826-A53530F0F670}" dt="2021-10-12T14:23:40.875" v="19380" actId="1076"/>
          <ac:spMkLst>
            <pc:docMk/>
            <pc:sldMk cId="3499147548" sldId="257"/>
            <ac:spMk id="67" creationId="{49FAC35C-2E41-466B-8BD2-AE5B9FFDFBFE}"/>
          </ac:spMkLst>
        </pc:spChg>
        <pc:spChg chg="add mod">
          <ac:chgData name="Kai Van Lopik (imec-OnePlanet)" userId="95313359-64cf-488c-b458-491adcbbb698" providerId="ADAL" clId="{8D35B9C3-312A-45FD-B826-A53530F0F670}" dt="2021-10-12T14:13:18.717" v="19321" actId="1076"/>
          <ac:spMkLst>
            <pc:docMk/>
            <pc:sldMk cId="3499147548" sldId="257"/>
            <ac:spMk id="68" creationId="{6C65FD0A-B094-4A38-B10E-8617C6025CF1}"/>
          </ac:spMkLst>
        </pc:spChg>
        <pc:spChg chg="add del mod">
          <ac:chgData name="Kai Van Lopik (imec-OnePlanet)" userId="95313359-64cf-488c-b458-491adcbbb698" providerId="ADAL" clId="{8D35B9C3-312A-45FD-B826-A53530F0F670}" dt="2021-08-24T09:56:38.325" v="62" actId="478"/>
          <ac:spMkLst>
            <pc:docMk/>
            <pc:sldMk cId="3499147548" sldId="257"/>
            <ac:spMk id="68" creationId="{AA214A8A-E853-49A6-8444-B3090A1303B2}"/>
          </ac:spMkLst>
        </pc:spChg>
        <pc:spChg chg="add mod ord">
          <ac:chgData name="Kai Van Lopik (imec-OnePlanet)" userId="95313359-64cf-488c-b458-491adcbbb698" providerId="ADAL" clId="{8D35B9C3-312A-45FD-B826-A53530F0F670}" dt="2021-10-12T14:24:56.697" v="19403" actId="1076"/>
          <ac:spMkLst>
            <pc:docMk/>
            <pc:sldMk cId="3499147548" sldId="257"/>
            <ac:spMk id="70" creationId="{E362180C-E1CB-4A8D-8558-2FF6A748163E}"/>
          </ac:spMkLst>
        </pc:spChg>
        <pc:spChg chg="add mod">
          <ac:chgData name="Kai Van Lopik (imec-OnePlanet)" userId="95313359-64cf-488c-b458-491adcbbb698" providerId="ADAL" clId="{8D35B9C3-312A-45FD-B826-A53530F0F670}" dt="2021-10-12T14:23:58.201" v="19386" actId="1076"/>
          <ac:spMkLst>
            <pc:docMk/>
            <pc:sldMk cId="3499147548" sldId="257"/>
            <ac:spMk id="71" creationId="{1C40E2B5-B02E-471E-988C-36B9C1934CC3}"/>
          </ac:spMkLst>
        </pc:spChg>
        <pc:spChg chg="add del mod">
          <ac:chgData name="Kai Van Lopik (imec-OnePlanet)" userId="95313359-64cf-488c-b458-491adcbbb698" providerId="ADAL" clId="{8D35B9C3-312A-45FD-B826-A53530F0F670}" dt="2021-08-24T10:37:42.827" v="147" actId="478"/>
          <ac:spMkLst>
            <pc:docMk/>
            <pc:sldMk cId="3499147548" sldId="257"/>
            <ac:spMk id="79" creationId="{4FFDDC75-B083-4AC4-9E30-5C7D0BF0C058}"/>
          </ac:spMkLst>
        </pc:spChg>
        <pc:spChg chg="add mod">
          <ac:chgData name="Kai Van Lopik (imec-OnePlanet)" userId="95313359-64cf-488c-b458-491adcbbb698" providerId="ADAL" clId="{8D35B9C3-312A-45FD-B826-A53530F0F670}" dt="2021-10-12T14:23:34.314" v="19378" actId="1076"/>
          <ac:spMkLst>
            <pc:docMk/>
            <pc:sldMk cId="3499147548" sldId="257"/>
            <ac:spMk id="80" creationId="{C32FB4D4-9435-42FC-A924-45D6D3208230}"/>
          </ac:spMkLst>
        </pc:spChg>
        <pc:spChg chg="add del mod">
          <ac:chgData name="Kai Van Lopik (imec-OnePlanet)" userId="95313359-64cf-488c-b458-491adcbbb698" providerId="ADAL" clId="{8D35B9C3-312A-45FD-B826-A53530F0F670}" dt="2021-08-24T10:59:58.184" v="354" actId="478"/>
          <ac:spMkLst>
            <pc:docMk/>
            <pc:sldMk cId="3499147548" sldId="257"/>
            <ac:spMk id="81" creationId="{046ABA5E-B652-48F8-A4AF-36285EA3BD29}"/>
          </ac:spMkLst>
        </pc:spChg>
        <pc:spChg chg="mod">
          <ac:chgData name="Kai Van Lopik (imec-OnePlanet)" userId="95313359-64cf-488c-b458-491adcbbb698" providerId="ADAL" clId="{8D35B9C3-312A-45FD-B826-A53530F0F670}" dt="2021-10-12T14:24:41.162" v="19399" actId="1076"/>
          <ac:spMkLst>
            <pc:docMk/>
            <pc:sldMk cId="3499147548" sldId="257"/>
            <ac:spMk id="82" creationId="{FD9D785A-E309-418F-82DB-3D2C1FEA8476}"/>
          </ac:spMkLst>
        </pc:spChg>
        <pc:spChg chg="mod">
          <ac:chgData name="Kai Van Lopik (imec-OnePlanet)" userId="95313359-64cf-488c-b458-491adcbbb698" providerId="ADAL" clId="{8D35B9C3-312A-45FD-B826-A53530F0F670}" dt="2021-10-12T14:24:35.193" v="19397" actId="1076"/>
          <ac:spMkLst>
            <pc:docMk/>
            <pc:sldMk cId="3499147548" sldId="257"/>
            <ac:spMk id="83" creationId="{07D50963-97EA-483D-8885-A9AF981B34C4}"/>
          </ac:spMkLst>
        </pc:spChg>
        <pc:spChg chg="mod">
          <ac:chgData name="Kai Van Lopik (imec-OnePlanet)" userId="95313359-64cf-488c-b458-491adcbbb698" providerId="ADAL" clId="{8D35B9C3-312A-45FD-B826-A53530F0F670}" dt="2021-10-12T14:24:29.049" v="19395" actId="1076"/>
          <ac:spMkLst>
            <pc:docMk/>
            <pc:sldMk cId="3499147548" sldId="257"/>
            <ac:spMk id="85" creationId="{DE1D4A6C-3D94-48AD-BCBF-BAD09C72273C}"/>
          </ac:spMkLst>
        </pc:spChg>
        <pc:spChg chg="mod">
          <ac:chgData name="Kai Van Lopik (imec-OnePlanet)" userId="95313359-64cf-488c-b458-491adcbbb698" providerId="ADAL" clId="{8D35B9C3-312A-45FD-B826-A53530F0F670}" dt="2021-10-12T14:24:22.298" v="19393" actId="1076"/>
          <ac:spMkLst>
            <pc:docMk/>
            <pc:sldMk cId="3499147548" sldId="257"/>
            <ac:spMk id="86" creationId="{0438BD2D-3E41-4BB8-A2B7-851C5E4E4081}"/>
          </ac:spMkLst>
        </pc:spChg>
        <pc:spChg chg="mod">
          <ac:chgData name="Kai Van Lopik (imec-OnePlanet)" userId="95313359-64cf-488c-b458-491adcbbb698" providerId="ADAL" clId="{8D35B9C3-312A-45FD-B826-A53530F0F670}" dt="2021-10-12T14:24:13.625" v="19391" actId="1076"/>
          <ac:spMkLst>
            <pc:docMk/>
            <pc:sldMk cId="3499147548" sldId="257"/>
            <ac:spMk id="87" creationId="{F9992D29-8256-47DA-BAD9-AB63FB54273F}"/>
          </ac:spMkLst>
        </pc:spChg>
        <pc:spChg chg="mod">
          <ac:chgData name="Kai Van Lopik (imec-OnePlanet)" userId="95313359-64cf-488c-b458-491adcbbb698" providerId="ADAL" clId="{8D35B9C3-312A-45FD-B826-A53530F0F670}" dt="2021-10-12T14:24:03.242" v="19388" actId="1076"/>
          <ac:spMkLst>
            <pc:docMk/>
            <pc:sldMk cId="3499147548" sldId="257"/>
            <ac:spMk id="91" creationId="{588A0395-81F0-46D9-89BB-7EFCDA3C689B}"/>
          </ac:spMkLst>
        </pc:spChg>
        <pc:spChg chg="mod ord">
          <ac:chgData name="Kai Van Lopik (imec-OnePlanet)" userId="95313359-64cf-488c-b458-491adcbbb698" providerId="ADAL" clId="{8D35B9C3-312A-45FD-B826-A53530F0F670}" dt="2021-10-12T14:23:52.570" v="19384" actId="1076"/>
          <ac:spMkLst>
            <pc:docMk/>
            <pc:sldMk cId="3499147548" sldId="257"/>
            <ac:spMk id="94" creationId="{F3147773-4570-4B3C-AA1A-7161A848545F}"/>
          </ac:spMkLst>
        </pc:spChg>
        <pc:spChg chg="mod ord">
          <ac:chgData name="Kai Van Lopik (imec-OnePlanet)" userId="95313359-64cf-488c-b458-491adcbbb698" providerId="ADAL" clId="{8D35B9C3-312A-45FD-B826-A53530F0F670}" dt="2021-10-12T14:23:46.602" v="19382" actId="1076"/>
          <ac:spMkLst>
            <pc:docMk/>
            <pc:sldMk cId="3499147548" sldId="257"/>
            <ac:spMk id="96" creationId="{7616D669-154B-46C2-ADFD-468F358F82D9}"/>
          </ac:spMkLst>
        </pc:spChg>
        <pc:spChg chg="add mod ord">
          <ac:chgData name="Kai Van Lopik (imec-OnePlanet)" userId="95313359-64cf-488c-b458-491adcbbb698" providerId="ADAL" clId="{8D35B9C3-312A-45FD-B826-A53530F0F670}" dt="2021-10-12T14:23:28.026" v="19376" actId="1076"/>
          <ac:spMkLst>
            <pc:docMk/>
            <pc:sldMk cId="3499147548" sldId="257"/>
            <ac:spMk id="98" creationId="{57964220-1700-40F5-BFE3-3F7D0501467C}"/>
          </ac:spMkLst>
        </pc:spChg>
        <pc:spChg chg="add del mod">
          <ac:chgData name="Kai Van Lopik (imec-OnePlanet)" userId="95313359-64cf-488c-b458-491adcbbb698" providerId="ADAL" clId="{8D35B9C3-312A-45FD-B826-A53530F0F670}" dt="2021-08-24T13:12:16.236" v="710" actId="478"/>
          <ac:spMkLst>
            <pc:docMk/>
            <pc:sldMk cId="3499147548" sldId="257"/>
            <ac:spMk id="99" creationId="{6DC60842-619F-4D6B-80E3-EE715B55B950}"/>
          </ac:spMkLst>
        </pc:spChg>
        <pc:spChg chg="mod">
          <ac:chgData name="Kai Van Lopik (imec-OnePlanet)" userId="95313359-64cf-488c-b458-491adcbbb698" providerId="ADAL" clId="{8D35B9C3-312A-45FD-B826-A53530F0F670}" dt="2021-08-24T12:47:52.242" v="533" actId="1076"/>
          <ac:spMkLst>
            <pc:docMk/>
            <pc:sldMk cId="3499147548" sldId="257"/>
            <ac:spMk id="103" creationId="{B2B9CD99-6700-4122-8788-50871EBBCBD3}"/>
          </ac:spMkLst>
        </pc:spChg>
        <pc:spChg chg="mod">
          <ac:chgData name="Kai Van Lopik (imec-OnePlanet)" userId="95313359-64cf-488c-b458-491adcbbb698" providerId="ADAL" clId="{8D35B9C3-312A-45FD-B826-A53530F0F670}" dt="2021-08-24T09:53:17.085" v="14" actId="1076"/>
          <ac:spMkLst>
            <pc:docMk/>
            <pc:sldMk cId="3499147548" sldId="257"/>
            <ac:spMk id="107" creationId="{4E87C2A3-B3C3-4570-B1F8-EA387F656E3A}"/>
          </ac:spMkLst>
        </pc:spChg>
        <pc:spChg chg="mod">
          <ac:chgData name="Kai Van Lopik (imec-OnePlanet)" userId="95313359-64cf-488c-b458-491adcbbb698" providerId="ADAL" clId="{8D35B9C3-312A-45FD-B826-A53530F0F670}" dt="2021-10-12T14:24:47.609" v="19401" actId="1076"/>
          <ac:spMkLst>
            <pc:docMk/>
            <pc:sldMk cId="3499147548" sldId="257"/>
            <ac:spMk id="1041" creationId="{FD38582E-165A-4AC3-BD9D-E2EE2CAECA64}"/>
          </ac:spMkLst>
        </pc:spChg>
        <pc:spChg chg="mod">
          <ac:chgData name="Kai Van Lopik (imec-OnePlanet)" userId="95313359-64cf-488c-b458-491adcbbb698" providerId="ADAL" clId="{8D35B9C3-312A-45FD-B826-A53530F0F670}" dt="2021-08-24T09:50:58.790" v="3" actId="1076"/>
          <ac:spMkLst>
            <pc:docMk/>
            <pc:sldMk cId="3499147548" sldId="257"/>
            <ac:spMk id="1050" creationId="{7C61CB98-4C05-4AA4-87B9-955B72C0F10B}"/>
          </ac:spMkLst>
        </pc:spChg>
        <pc:picChg chg="mod">
          <ac:chgData name="Kai Van Lopik (imec-OnePlanet)" userId="95313359-64cf-488c-b458-491adcbbb698" providerId="ADAL" clId="{8D35B9C3-312A-45FD-B826-A53530F0F670}" dt="2021-08-24T09:50:58.790" v="3" actId="1076"/>
          <ac:picMkLst>
            <pc:docMk/>
            <pc:sldMk cId="3499147548" sldId="257"/>
            <ac:picMk id="12" creationId="{0206287A-91DF-4221-B7FD-65AB8C3AF626}"/>
          </ac:picMkLst>
        </pc:picChg>
        <pc:picChg chg="mod">
          <ac:chgData name="Kai Van Lopik (imec-OnePlanet)" userId="95313359-64cf-488c-b458-491adcbbb698" providerId="ADAL" clId="{8D35B9C3-312A-45FD-B826-A53530F0F670}" dt="2021-08-24T09:50:58.790" v="3" actId="1076"/>
          <ac:picMkLst>
            <pc:docMk/>
            <pc:sldMk cId="3499147548" sldId="257"/>
            <ac:picMk id="14" creationId="{153C7E40-080C-4FB7-86CE-3DE9B933E72F}"/>
          </ac:picMkLst>
        </pc:picChg>
        <pc:picChg chg="mod">
          <ac:chgData name="Kai Van Lopik (imec-OnePlanet)" userId="95313359-64cf-488c-b458-491adcbbb698" providerId="ADAL" clId="{8D35B9C3-312A-45FD-B826-A53530F0F670}" dt="2021-08-24T09:50:58.790" v="3" actId="1076"/>
          <ac:picMkLst>
            <pc:docMk/>
            <pc:sldMk cId="3499147548" sldId="257"/>
            <ac:picMk id="16" creationId="{74DB8CDF-4DB1-40F5-A5E3-CB71EFA43684}"/>
          </ac:picMkLst>
        </pc:picChg>
        <pc:picChg chg="mod">
          <ac:chgData name="Kai Van Lopik (imec-OnePlanet)" userId="95313359-64cf-488c-b458-491adcbbb698" providerId="ADAL" clId="{8D35B9C3-312A-45FD-B826-A53530F0F670}" dt="2021-08-24T09:50:58.790" v="3" actId="1076"/>
          <ac:picMkLst>
            <pc:docMk/>
            <pc:sldMk cId="3499147548" sldId="257"/>
            <ac:picMk id="18" creationId="{68CD8EAD-5BBD-4672-90A0-B9A0A1A8672A}"/>
          </ac:picMkLst>
        </pc:picChg>
        <pc:picChg chg="mod">
          <ac:chgData name="Kai Van Lopik (imec-OnePlanet)" userId="95313359-64cf-488c-b458-491adcbbb698" providerId="ADAL" clId="{8D35B9C3-312A-45FD-B826-A53530F0F670}" dt="2021-08-24T09:50:58.790" v="3" actId="1076"/>
          <ac:picMkLst>
            <pc:docMk/>
            <pc:sldMk cId="3499147548" sldId="257"/>
            <ac:picMk id="20" creationId="{6A5794F9-DB1E-4D62-8184-837C94F55EAA}"/>
          </ac:picMkLst>
        </pc:picChg>
        <pc:picChg chg="mod">
          <ac:chgData name="Kai Van Lopik (imec-OnePlanet)" userId="95313359-64cf-488c-b458-491adcbbb698" providerId="ADAL" clId="{8D35B9C3-312A-45FD-B826-A53530F0F670}" dt="2021-08-24T09:57:47.996" v="71" actId="1076"/>
          <ac:picMkLst>
            <pc:docMk/>
            <pc:sldMk cId="3499147548" sldId="257"/>
            <ac:picMk id="22" creationId="{E49BF58B-1B81-4868-96CD-E3C538F2EF2E}"/>
          </ac:picMkLst>
        </pc:picChg>
        <pc:picChg chg="mod">
          <ac:chgData name="Kai Van Lopik (imec-OnePlanet)" userId="95313359-64cf-488c-b458-491adcbbb698" providerId="ADAL" clId="{8D35B9C3-312A-45FD-B826-A53530F0F670}" dt="2021-08-24T09:50:58.790" v="3" actId="1076"/>
          <ac:picMkLst>
            <pc:docMk/>
            <pc:sldMk cId="3499147548" sldId="257"/>
            <ac:picMk id="25" creationId="{8C05C4FA-612A-4031-8BAD-895C90E54FAC}"/>
          </ac:picMkLst>
        </pc:picChg>
        <pc:picChg chg="add del mod">
          <ac:chgData name="Kai Van Lopik (imec-OnePlanet)" userId="95313359-64cf-488c-b458-491adcbbb698" providerId="ADAL" clId="{8D35B9C3-312A-45FD-B826-A53530F0F670}" dt="2021-08-24T10:50:38.253" v="332" actId="478"/>
          <ac:picMkLst>
            <pc:docMk/>
            <pc:sldMk cId="3499147548" sldId="257"/>
            <ac:picMk id="28" creationId="{C218D064-498C-4185-80E0-1F282F75AD1C}"/>
          </ac:picMkLst>
        </pc:picChg>
        <pc:picChg chg="mod">
          <ac:chgData name="Kai Van Lopik (imec-OnePlanet)" userId="95313359-64cf-488c-b458-491adcbbb698" providerId="ADAL" clId="{8D35B9C3-312A-45FD-B826-A53530F0F670}" dt="2021-08-24T09:50:58.790" v="3" actId="1076"/>
          <ac:picMkLst>
            <pc:docMk/>
            <pc:sldMk cId="3499147548" sldId="257"/>
            <ac:picMk id="31" creationId="{8A375E7B-4028-4A4F-9596-ACAE49D9AC0C}"/>
          </ac:picMkLst>
        </pc:picChg>
        <pc:picChg chg="add mod">
          <ac:chgData name="Kai Van Lopik (imec-OnePlanet)" userId="95313359-64cf-488c-b458-491adcbbb698" providerId="ADAL" clId="{8D35B9C3-312A-45FD-B826-A53530F0F670}" dt="2021-08-24T11:15:24.923" v="491" actId="1076"/>
          <ac:picMkLst>
            <pc:docMk/>
            <pc:sldMk cId="3499147548" sldId="257"/>
            <ac:picMk id="42" creationId="{9D306679-7245-4C16-8ED6-5F79CC6D0CF4}"/>
          </ac:picMkLst>
        </pc:picChg>
        <pc:picChg chg="add del mod">
          <ac:chgData name="Kai Van Lopik (imec-OnePlanet)" userId="95313359-64cf-488c-b458-491adcbbb698" providerId="ADAL" clId="{8D35B9C3-312A-45FD-B826-A53530F0F670}" dt="2021-08-24T10:59:55.065" v="353" actId="478"/>
          <ac:picMkLst>
            <pc:docMk/>
            <pc:sldMk cId="3499147548" sldId="257"/>
            <ac:picMk id="44" creationId="{8700C74B-1E08-40A4-8D60-EB065788F83A}"/>
          </ac:picMkLst>
        </pc:picChg>
        <pc:picChg chg="add mod">
          <ac:chgData name="Kai Van Lopik (imec-OnePlanet)" userId="95313359-64cf-488c-b458-491adcbbb698" providerId="ADAL" clId="{8D35B9C3-312A-45FD-B826-A53530F0F670}" dt="2021-08-24T11:02:34.437" v="361" actId="1076"/>
          <ac:picMkLst>
            <pc:docMk/>
            <pc:sldMk cId="3499147548" sldId="257"/>
            <ac:picMk id="48" creationId="{C3DA6D61-1B97-451A-9C34-481FC6217389}"/>
          </ac:picMkLst>
        </pc:picChg>
        <pc:picChg chg="add mod">
          <ac:chgData name="Kai Van Lopik (imec-OnePlanet)" userId="95313359-64cf-488c-b458-491adcbbb698" providerId="ADAL" clId="{8D35B9C3-312A-45FD-B826-A53530F0F670}" dt="2021-10-05T08:01:31.329" v="10913" actId="1076"/>
          <ac:picMkLst>
            <pc:docMk/>
            <pc:sldMk cId="3499147548" sldId="257"/>
            <ac:picMk id="52" creationId="{0367BE99-684A-4694-A5C9-DFE7BA3CDCCE}"/>
          </ac:picMkLst>
        </pc:picChg>
        <pc:picChg chg="add mod">
          <ac:chgData name="Kai Van Lopik (imec-OnePlanet)" userId="95313359-64cf-488c-b458-491adcbbb698" providerId="ADAL" clId="{8D35B9C3-312A-45FD-B826-A53530F0F670}" dt="2021-10-05T08:06:59.835" v="10942" actId="1076"/>
          <ac:picMkLst>
            <pc:docMk/>
            <pc:sldMk cId="3499147548" sldId="257"/>
            <ac:picMk id="77" creationId="{6C322EB4-EEA6-484A-96C7-BB685FFF8B51}"/>
          </ac:picMkLst>
        </pc:picChg>
        <pc:picChg chg="add del mod">
          <ac:chgData name="Kai Van Lopik (imec-OnePlanet)" userId="95313359-64cf-488c-b458-491adcbbb698" providerId="ADAL" clId="{8D35B9C3-312A-45FD-B826-A53530F0F670}" dt="2021-08-24T11:00:25.702" v="356" actId="478"/>
          <ac:picMkLst>
            <pc:docMk/>
            <pc:sldMk cId="3499147548" sldId="257"/>
            <ac:picMk id="84" creationId="{881F276E-EDBF-4189-BF45-DF11291C925E}"/>
          </ac:picMkLst>
        </pc:picChg>
        <pc:picChg chg="add del mod">
          <ac:chgData name="Kai Van Lopik (imec-OnePlanet)" userId="95313359-64cf-488c-b458-491adcbbb698" providerId="ADAL" clId="{8D35B9C3-312A-45FD-B826-A53530F0F670}" dt="2021-08-24T12:43:35.042" v="504" actId="478"/>
          <ac:picMkLst>
            <pc:docMk/>
            <pc:sldMk cId="3499147548" sldId="257"/>
            <ac:picMk id="89" creationId="{F413F509-05B0-438E-AA6E-A3A475904866}"/>
          </ac:picMkLst>
        </pc:picChg>
        <pc:picChg chg="add del mod">
          <ac:chgData name="Kai Van Lopik (imec-OnePlanet)" userId="95313359-64cf-488c-b458-491adcbbb698" providerId="ADAL" clId="{8D35B9C3-312A-45FD-B826-A53530F0F670}" dt="2021-10-05T08:00:10.035" v="10907" actId="478"/>
          <ac:picMkLst>
            <pc:docMk/>
            <pc:sldMk cId="3499147548" sldId="257"/>
            <ac:picMk id="90" creationId="{4C939771-8015-42C9-A641-1E8C65817E88}"/>
          </ac:picMkLst>
        </pc:picChg>
        <pc:cxnChg chg="mod">
          <ac:chgData name="Kai Van Lopik (imec-OnePlanet)" userId="95313359-64cf-488c-b458-491adcbbb698" providerId="ADAL" clId="{8D35B9C3-312A-45FD-B826-A53530F0F670}" dt="2021-08-24T09:50:58.790" v="3" actId="1076"/>
          <ac:cxnSpMkLst>
            <pc:docMk/>
            <pc:sldMk cId="3499147548" sldId="257"/>
            <ac:cxnSpMk id="40" creationId="{5BAD4F81-2AC4-4664-9A4C-198066544B5D}"/>
          </ac:cxnSpMkLst>
        </pc:cxnChg>
        <pc:cxnChg chg="mod">
          <ac:chgData name="Kai Van Lopik (imec-OnePlanet)" userId="95313359-64cf-488c-b458-491adcbbb698" providerId="ADAL" clId="{8D35B9C3-312A-45FD-B826-A53530F0F670}" dt="2021-08-24T09:50:58.790" v="3" actId="1076"/>
          <ac:cxnSpMkLst>
            <pc:docMk/>
            <pc:sldMk cId="3499147548" sldId="257"/>
            <ac:cxnSpMk id="45" creationId="{FED12D61-887B-47CC-8A79-A24C7BD1E3C0}"/>
          </ac:cxnSpMkLst>
        </pc:cxnChg>
        <pc:cxnChg chg="mod">
          <ac:chgData name="Kai Van Lopik (imec-OnePlanet)" userId="95313359-64cf-488c-b458-491adcbbb698" providerId="ADAL" clId="{8D35B9C3-312A-45FD-B826-A53530F0F670}" dt="2021-08-24T09:50:58.790" v="3" actId="1076"/>
          <ac:cxnSpMkLst>
            <pc:docMk/>
            <pc:sldMk cId="3499147548" sldId="257"/>
            <ac:cxnSpMk id="47" creationId="{3038C599-66F8-4264-A3F9-E4CF1BEAA753}"/>
          </ac:cxnSpMkLst>
        </pc:cxnChg>
        <pc:cxnChg chg="mod">
          <ac:chgData name="Kai Van Lopik (imec-OnePlanet)" userId="95313359-64cf-488c-b458-491adcbbb698" providerId="ADAL" clId="{8D35B9C3-312A-45FD-B826-A53530F0F670}" dt="2021-08-24T09:50:58.790" v="3" actId="1076"/>
          <ac:cxnSpMkLst>
            <pc:docMk/>
            <pc:sldMk cId="3499147548" sldId="257"/>
            <ac:cxnSpMk id="49" creationId="{420B1143-57A3-4962-B355-3B2BC5582F9F}"/>
          </ac:cxnSpMkLst>
        </pc:cxnChg>
        <pc:cxnChg chg="mod">
          <ac:chgData name="Kai Van Lopik (imec-OnePlanet)" userId="95313359-64cf-488c-b458-491adcbbb698" providerId="ADAL" clId="{8D35B9C3-312A-45FD-B826-A53530F0F670}" dt="2021-08-24T09:50:58.790" v="3" actId="1076"/>
          <ac:cxnSpMkLst>
            <pc:docMk/>
            <pc:sldMk cId="3499147548" sldId="257"/>
            <ac:cxnSpMk id="51" creationId="{866AB0D4-2981-4A44-92F5-5C1F22757898}"/>
          </ac:cxnSpMkLst>
        </pc:cxnChg>
        <pc:cxnChg chg="mod">
          <ac:chgData name="Kai Van Lopik (imec-OnePlanet)" userId="95313359-64cf-488c-b458-491adcbbb698" providerId="ADAL" clId="{8D35B9C3-312A-45FD-B826-A53530F0F670}" dt="2021-08-24T10:12:58.392" v="129" actId="6549"/>
          <ac:cxnSpMkLst>
            <pc:docMk/>
            <pc:sldMk cId="3499147548" sldId="257"/>
            <ac:cxnSpMk id="55" creationId="{CF689D79-7115-4628-A371-D9DC4FBBB39C}"/>
          </ac:cxnSpMkLst>
        </pc:cxnChg>
        <pc:cxnChg chg="add mod">
          <ac:chgData name="Kai Van Lopik (imec-OnePlanet)" userId="95313359-64cf-488c-b458-491adcbbb698" providerId="ADAL" clId="{8D35B9C3-312A-45FD-B826-A53530F0F670}" dt="2021-08-24T10:10:21.353" v="124" actId="1076"/>
          <ac:cxnSpMkLst>
            <pc:docMk/>
            <pc:sldMk cId="3499147548" sldId="257"/>
            <ac:cxnSpMk id="69" creationId="{C9C4DA0D-19BA-4B7D-80AF-117185B5E92D}"/>
          </ac:cxnSpMkLst>
        </pc:cxnChg>
        <pc:cxnChg chg="add mod">
          <ac:chgData name="Kai Van Lopik (imec-OnePlanet)" userId="95313359-64cf-488c-b458-491adcbbb698" providerId="ADAL" clId="{8D35B9C3-312A-45FD-B826-A53530F0F670}" dt="2021-08-24T10:11:01.679" v="128" actId="1076"/>
          <ac:cxnSpMkLst>
            <pc:docMk/>
            <pc:sldMk cId="3499147548" sldId="257"/>
            <ac:cxnSpMk id="72" creationId="{5D60081E-363D-43F6-804D-B4BB3E1D31AB}"/>
          </ac:cxnSpMkLst>
        </pc:cxnChg>
        <pc:cxnChg chg="add mod">
          <ac:chgData name="Kai Van Lopik (imec-OnePlanet)" userId="95313359-64cf-488c-b458-491adcbbb698" providerId="ADAL" clId="{8D35B9C3-312A-45FD-B826-A53530F0F670}" dt="2021-08-24T10:10:09.191" v="123" actId="1076"/>
          <ac:cxnSpMkLst>
            <pc:docMk/>
            <pc:sldMk cId="3499147548" sldId="257"/>
            <ac:cxnSpMk id="74" creationId="{3BD2DF07-D9D5-4647-9E4C-464CB506889E}"/>
          </ac:cxnSpMkLst>
        </pc:cxnChg>
        <pc:cxnChg chg="mod">
          <ac:chgData name="Kai Van Lopik (imec-OnePlanet)" userId="95313359-64cf-488c-b458-491adcbbb698" providerId="ADAL" clId="{8D35B9C3-312A-45FD-B826-A53530F0F670}" dt="2021-08-24T09:50:58.790" v="3" actId="1076"/>
          <ac:cxnSpMkLst>
            <pc:docMk/>
            <pc:sldMk cId="3499147548" sldId="257"/>
            <ac:cxnSpMk id="88" creationId="{E9069E82-E978-4CFF-A82B-7B4B1201E183}"/>
          </ac:cxnSpMkLst>
        </pc:cxnChg>
        <pc:cxnChg chg="mod">
          <ac:chgData name="Kai Van Lopik (imec-OnePlanet)" userId="95313359-64cf-488c-b458-491adcbbb698" providerId="ADAL" clId="{8D35B9C3-312A-45FD-B826-A53530F0F670}" dt="2021-08-24T09:50:58.790" v="3" actId="1076"/>
          <ac:cxnSpMkLst>
            <pc:docMk/>
            <pc:sldMk cId="3499147548" sldId="257"/>
            <ac:cxnSpMk id="92" creationId="{4317869D-BB98-477B-B6DE-B73588E04339}"/>
          </ac:cxnSpMkLst>
        </pc:cxnChg>
        <pc:cxnChg chg="mod">
          <ac:chgData name="Kai Van Lopik (imec-OnePlanet)" userId="95313359-64cf-488c-b458-491adcbbb698" providerId="ADAL" clId="{8D35B9C3-312A-45FD-B826-A53530F0F670}" dt="2021-08-24T09:57:19.248" v="67" actId="1076"/>
          <ac:cxnSpMkLst>
            <pc:docMk/>
            <pc:sldMk cId="3499147548" sldId="257"/>
            <ac:cxnSpMk id="93" creationId="{28D5AC3D-A08B-420A-A974-BF6DC879451C}"/>
          </ac:cxnSpMkLst>
        </pc:cxnChg>
        <pc:cxnChg chg="del mod">
          <ac:chgData name="Kai Van Lopik (imec-OnePlanet)" userId="95313359-64cf-488c-b458-491adcbbb698" providerId="ADAL" clId="{8D35B9C3-312A-45FD-B826-A53530F0F670}" dt="2021-08-24T10:10:01.232" v="121" actId="478"/>
          <ac:cxnSpMkLst>
            <pc:docMk/>
            <pc:sldMk cId="3499147548" sldId="257"/>
            <ac:cxnSpMk id="95" creationId="{5E4867B9-F102-4742-8AD7-9B937D9E173C}"/>
          </ac:cxnSpMkLst>
        </pc:cxnChg>
        <pc:cxnChg chg="add mod">
          <ac:chgData name="Kai Van Lopik (imec-OnePlanet)" userId="95313359-64cf-488c-b458-491adcbbb698" providerId="ADAL" clId="{8D35B9C3-312A-45FD-B826-A53530F0F670}" dt="2021-10-05T07:54:43.489" v="10888" actId="14100"/>
          <ac:cxnSpMkLst>
            <pc:docMk/>
            <pc:sldMk cId="3499147548" sldId="257"/>
            <ac:cxnSpMk id="100" creationId="{2465D459-88C7-4D4D-A15C-62C71DC48A5B}"/>
          </ac:cxnSpMkLst>
        </pc:cxnChg>
        <pc:cxnChg chg="mod">
          <ac:chgData name="Kai Van Lopik (imec-OnePlanet)" userId="95313359-64cf-488c-b458-491adcbbb698" providerId="ADAL" clId="{8D35B9C3-312A-45FD-B826-A53530F0F670}" dt="2021-10-05T07:56:16.379" v="10904" actId="33986"/>
          <ac:cxnSpMkLst>
            <pc:docMk/>
            <pc:sldMk cId="3499147548" sldId="257"/>
            <ac:cxnSpMk id="1024" creationId="{26B3B617-3573-421B-B07A-2A0F9B01D141}"/>
          </ac:cxnSpMkLst>
        </pc:cxnChg>
        <pc:cxnChg chg="mod">
          <ac:chgData name="Kai Van Lopik (imec-OnePlanet)" userId="95313359-64cf-488c-b458-491adcbbb698" providerId="ADAL" clId="{8D35B9C3-312A-45FD-B826-A53530F0F670}" dt="2021-08-24T10:50:38.253" v="332" actId="478"/>
          <ac:cxnSpMkLst>
            <pc:docMk/>
            <pc:sldMk cId="3499147548" sldId="257"/>
            <ac:cxnSpMk id="1033" creationId="{4CEF5B6F-BFAB-43BE-873E-595BAB82D83B}"/>
          </ac:cxnSpMkLst>
        </pc:cxnChg>
        <pc:cxnChg chg="mod">
          <ac:chgData name="Kai Van Lopik (imec-OnePlanet)" userId="95313359-64cf-488c-b458-491adcbbb698" providerId="ADAL" clId="{8D35B9C3-312A-45FD-B826-A53530F0F670}" dt="2021-08-24T09:57:47.996" v="71" actId="1076"/>
          <ac:cxnSpMkLst>
            <pc:docMk/>
            <pc:sldMk cId="3499147548" sldId="257"/>
            <ac:cxnSpMk id="1036" creationId="{81D294E6-0ABE-4AEF-A078-8E1AE31D46B2}"/>
          </ac:cxnSpMkLst>
        </pc:cxnChg>
      </pc:sldChg>
      <pc:sldChg chg="addSp delSp modSp add mod addAnim delAnim modAnim">
        <pc:chgData name="Kai Van Lopik (imec-OnePlanet)" userId="95313359-64cf-488c-b458-491adcbbb698" providerId="ADAL" clId="{8D35B9C3-312A-45FD-B826-A53530F0F670}" dt="2021-10-12T14:36:14.858" v="19535" actId="1076"/>
        <pc:sldMkLst>
          <pc:docMk/>
          <pc:sldMk cId="2258859698" sldId="258"/>
        </pc:sldMkLst>
        <pc:spChg chg="mod">
          <ac:chgData name="Kai Van Lopik (imec-OnePlanet)" userId="95313359-64cf-488c-b458-491adcbbb698" providerId="ADAL" clId="{8D35B9C3-312A-45FD-B826-A53530F0F670}" dt="2021-08-24T14:47:22.928" v="1498" actId="20577"/>
          <ac:spMkLst>
            <pc:docMk/>
            <pc:sldMk cId="2258859698" sldId="258"/>
            <ac:spMk id="2" creationId="{FB5F2C9B-2DBA-42D8-94D7-23A12DAB63AC}"/>
          </ac:spMkLst>
        </pc:spChg>
        <pc:spChg chg="add mod">
          <ac:chgData name="Kai Van Lopik (imec-OnePlanet)" userId="95313359-64cf-488c-b458-491adcbbb698" providerId="ADAL" clId="{8D35B9C3-312A-45FD-B826-A53530F0F670}" dt="2021-08-31T11:10:53.253" v="2516" actId="1076"/>
          <ac:spMkLst>
            <pc:docMk/>
            <pc:sldMk cId="2258859698" sldId="258"/>
            <ac:spMk id="11" creationId="{20472729-E221-4E47-BA7D-A5EAF796E9C4}"/>
          </ac:spMkLst>
        </pc:spChg>
        <pc:spChg chg="del">
          <ac:chgData name="Kai Van Lopik (imec-OnePlanet)" userId="95313359-64cf-488c-b458-491adcbbb698" providerId="ADAL" clId="{8D35B9C3-312A-45FD-B826-A53530F0F670}" dt="2021-08-24T13:20:26.759" v="751" actId="478"/>
          <ac:spMkLst>
            <pc:docMk/>
            <pc:sldMk cId="2258859698" sldId="258"/>
            <ac:spMk id="13" creationId="{92F846C3-610C-43E5-ADD2-981F62FBECDA}"/>
          </ac:spMkLst>
        </pc:spChg>
        <pc:spChg chg="del">
          <ac:chgData name="Kai Van Lopik (imec-OnePlanet)" userId="95313359-64cf-488c-b458-491adcbbb698" providerId="ADAL" clId="{8D35B9C3-312A-45FD-B826-A53530F0F670}" dt="2021-08-24T13:20:46.417" v="764" actId="478"/>
          <ac:spMkLst>
            <pc:docMk/>
            <pc:sldMk cId="2258859698" sldId="258"/>
            <ac:spMk id="15" creationId="{9BFCCA33-F4F5-466A-A0B9-4DEEA74D5B42}"/>
          </ac:spMkLst>
        </pc:spChg>
        <pc:spChg chg="del">
          <ac:chgData name="Kai Van Lopik (imec-OnePlanet)" userId="95313359-64cf-488c-b458-491adcbbb698" providerId="ADAL" clId="{8D35B9C3-312A-45FD-B826-A53530F0F670}" dt="2021-08-24T13:20:54.774" v="771" actId="478"/>
          <ac:spMkLst>
            <pc:docMk/>
            <pc:sldMk cId="2258859698" sldId="258"/>
            <ac:spMk id="17" creationId="{494D06C2-530A-4584-8993-4AF65B1445F5}"/>
          </ac:spMkLst>
        </pc:spChg>
        <pc:spChg chg="del">
          <ac:chgData name="Kai Van Lopik (imec-OnePlanet)" userId="95313359-64cf-488c-b458-491adcbbb698" providerId="ADAL" clId="{8D35B9C3-312A-45FD-B826-A53530F0F670}" dt="2021-08-24T13:20:51.083" v="768" actId="478"/>
          <ac:spMkLst>
            <pc:docMk/>
            <pc:sldMk cId="2258859698" sldId="258"/>
            <ac:spMk id="19" creationId="{0AADE30B-740F-46CB-8E13-B7043D1C6B4F}"/>
          </ac:spMkLst>
        </pc:spChg>
        <pc:spChg chg="del">
          <ac:chgData name="Kai Van Lopik (imec-OnePlanet)" userId="95313359-64cf-488c-b458-491adcbbb698" providerId="ADAL" clId="{8D35B9C3-312A-45FD-B826-A53530F0F670}" dt="2021-08-24T13:20:43.160" v="761" actId="478"/>
          <ac:spMkLst>
            <pc:docMk/>
            <pc:sldMk cId="2258859698" sldId="258"/>
            <ac:spMk id="21" creationId="{A02DDD55-1A26-44D0-87BD-2ECBE3852564}"/>
          </ac:spMkLst>
        </pc:spChg>
        <pc:spChg chg="del">
          <ac:chgData name="Kai Van Lopik (imec-OnePlanet)" userId="95313359-64cf-488c-b458-491adcbbb698" providerId="ADAL" clId="{8D35B9C3-312A-45FD-B826-A53530F0F670}" dt="2021-08-24T13:20:57.280" v="773" actId="478"/>
          <ac:spMkLst>
            <pc:docMk/>
            <pc:sldMk cId="2258859698" sldId="258"/>
            <ac:spMk id="23" creationId="{14B32E57-248F-47BC-96ED-2FE18F378EAD}"/>
          </ac:spMkLst>
        </pc:spChg>
        <pc:spChg chg="add del">
          <ac:chgData name="Kai Van Lopik (imec-OnePlanet)" userId="95313359-64cf-488c-b458-491adcbbb698" providerId="ADAL" clId="{8D35B9C3-312A-45FD-B826-A53530F0F670}" dt="2021-08-24T13:32:46.599" v="804" actId="478"/>
          <ac:spMkLst>
            <pc:docMk/>
            <pc:sldMk cId="2258859698" sldId="258"/>
            <ac:spMk id="26" creationId="{19E72096-4B51-456A-91B3-48694D25E3D2}"/>
          </ac:spMkLst>
        </pc:spChg>
        <pc:spChg chg="del">
          <ac:chgData name="Kai Van Lopik (imec-OnePlanet)" userId="95313359-64cf-488c-b458-491adcbbb698" providerId="ADAL" clId="{8D35B9C3-312A-45FD-B826-A53530F0F670}" dt="2021-08-24T13:20:38.169" v="758" actId="478"/>
          <ac:spMkLst>
            <pc:docMk/>
            <pc:sldMk cId="2258859698" sldId="258"/>
            <ac:spMk id="29" creationId="{836C969E-4DF1-42CE-986F-CB860DA3A81D}"/>
          </ac:spMkLst>
        </pc:spChg>
        <pc:spChg chg="del">
          <ac:chgData name="Kai Van Lopik (imec-OnePlanet)" userId="95313359-64cf-488c-b458-491adcbbb698" providerId="ADAL" clId="{8D35B9C3-312A-45FD-B826-A53530F0F670}" dt="2021-08-24T13:20:32.635" v="755" actId="478"/>
          <ac:spMkLst>
            <pc:docMk/>
            <pc:sldMk cId="2258859698" sldId="258"/>
            <ac:spMk id="32" creationId="{74B8015A-8C8A-4024-AA56-EC33828CAAC0}"/>
          </ac:spMkLst>
        </pc:spChg>
        <pc:spChg chg="del">
          <ac:chgData name="Kai Van Lopik (imec-OnePlanet)" userId="95313359-64cf-488c-b458-491adcbbb698" providerId="ADAL" clId="{8D35B9C3-312A-45FD-B826-A53530F0F670}" dt="2021-08-24T13:20:02.649" v="734" actId="478"/>
          <ac:spMkLst>
            <pc:docMk/>
            <pc:sldMk cId="2258859698" sldId="258"/>
            <ac:spMk id="71" creationId="{1C40E2B5-B02E-471E-988C-36B9C1934CC3}"/>
          </ac:spMkLst>
        </pc:spChg>
        <pc:spChg chg="add del mod">
          <ac:chgData name="Kai Van Lopik (imec-OnePlanet)" userId="95313359-64cf-488c-b458-491adcbbb698" providerId="ADAL" clId="{8D35B9C3-312A-45FD-B826-A53530F0F670}" dt="2021-08-31T09:59:09.434" v="2021" actId="478"/>
          <ac:spMkLst>
            <pc:docMk/>
            <pc:sldMk cId="2258859698" sldId="258"/>
            <ac:spMk id="73" creationId="{4872416A-5C7A-40A7-BAE0-46F723726E77}"/>
          </ac:spMkLst>
        </pc:spChg>
        <pc:spChg chg="del">
          <ac:chgData name="Kai Van Lopik (imec-OnePlanet)" userId="95313359-64cf-488c-b458-491adcbbb698" providerId="ADAL" clId="{8D35B9C3-312A-45FD-B826-A53530F0F670}" dt="2021-08-24T13:20:00.987" v="731" actId="478"/>
          <ac:spMkLst>
            <pc:docMk/>
            <pc:sldMk cId="2258859698" sldId="258"/>
            <ac:spMk id="80" creationId="{C32FB4D4-9435-42FC-A924-45D6D3208230}"/>
          </ac:spMkLst>
        </pc:spChg>
        <pc:spChg chg="del">
          <ac:chgData name="Kai Van Lopik (imec-OnePlanet)" userId="95313359-64cf-488c-b458-491adcbbb698" providerId="ADAL" clId="{8D35B9C3-312A-45FD-B826-A53530F0F670}" dt="2021-08-24T13:20:06.083" v="740" actId="478"/>
          <ac:spMkLst>
            <pc:docMk/>
            <pc:sldMk cId="2258859698" sldId="258"/>
            <ac:spMk id="82" creationId="{FD9D785A-E309-418F-82DB-3D2C1FEA8476}"/>
          </ac:spMkLst>
        </pc:spChg>
        <pc:spChg chg="del">
          <ac:chgData name="Kai Van Lopik (imec-OnePlanet)" userId="95313359-64cf-488c-b458-491adcbbb698" providerId="ADAL" clId="{8D35B9C3-312A-45FD-B826-A53530F0F670}" dt="2021-08-24T13:20:05.484" v="739" actId="478"/>
          <ac:spMkLst>
            <pc:docMk/>
            <pc:sldMk cId="2258859698" sldId="258"/>
            <ac:spMk id="83" creationId="{07D50963-97EA-483D-8885-A9AF981B34C4}"/>
          </ac:spMkLst>
        </pc:spChg>
        <pc:spChg chg="add del mod">
          <ac:chgData name="Kai Van Lopik (imec-OnePlanet)" userId="95313359-64cf-488c-b458-491adcbbb698" providerId="ADAL" clId="{8D35B9C3-312A-45FD-B826-A53530F0F670}" dt="2021-08-31T09:59:08.353" v="2020" actId="478"/>
          <ac:spMkLst>
            <pc:docMk/>
            <pc:sldMk cId="2258859698" sldId="258"/>
            <ac:spMk id="84" creationId="{1E05FF9C-7571-4886-84E3-C00411D4DFB7}"/>
          </ac:spMkLst>
        </pc:spChg>
        <pc:spChg chg="del">
          <ac:chgData name="Kai Van Lopik (imec-OnePlanet)" userId="95313359-64cf-488c-b458-491adcbbb698" providerId="ADAL" clId="{8D35B9C3-312A-45FD-B826-A53530F0F670}" dt="2021-08-24T13:20:04.954" v="738" actId="478"/>
          <ac:spMkLst>
            <pc:docMk/>
            <pc:sldMk cId="2258859698" sldId="258"/>
            <ac:spMk id="85" creationId="{DE1D4A6C-3D94-48AD-BCBF-BAD09C72273C}"/>
          </ac:spMkLst>
        </pc:spChg>
        <pc:spChg chg="del">
          <ac:chgData name="Kai Van Lopik (imec-OnePlanet)" userId="95313359-64cf-488c-b458-491adcbbb698" providerId="ADAL" clId="{8D35B9C3-312A-45FD-B826-A53530F0F670}" dt="2021-08-24T13:20:04.351" v="737" actId="478"/>
          <ac:spMkLst>
            <pc:docMk/>
            <pc:sldMk cId="2258859698" sldId="258"/>
            <ac:spMk id="86" creationId="{0438BD2D-3E41-4BB8-A2B7-851C5E4E4081}"/>
          </ac:spMkLst>
        </pc:spChg>
        <pc:spChg chg="del">
          <ac:chgData name="Kai Van Lopik (imec-OnePlanet)" userId="95313359-64cf-488c-b458-491adcbbb698" providerId="ADAL" clId="{8D35B9C3-312A-45FD-B826-A53530F0F670}" dt="2021-08-24T13:20:03.770" v="736" actId="478"/>
          <ac:spMkLst>
            <pc:docMk/>
            <pc:sldMk cId="2258859698" sldId="258"/>
            <ac:spMk id="87" creationId="{F9992D29-8256-47DA-BAD9-AB63FB54273F}"/>
          </ac:spMkLst>
        </pc:spChg>
        <pc:spChg chg="add del mod">
          <ac:chgData name="Kai Van Lopik (imec-OnePlanet)" userId="95313359-64cf-488c-b458-491adcbbb698" providerId="ADAL" clId="{8D35B9C3-312A-45FD-B826-A53530F0F670}" dt="2021-08-24T14:18:54.798" v="1201" actId="478"/>
          <ac:spMkLst>
            <pc:docMk/>
            <pc:sldMk cId="2258859698" sldId="258"/>
            <ac:spMk id="89" creationId="{9B2C3CCE-1447-4E28-822B-A00D38EAAAA6}"/>
          </ac:spMkLst>
        </pc:spChg>
        <pc:spChg chg="del">
          <ac:chgData name="Kai Van Lopik (imec-OnePlanet)" userId="95313359-64cf-488c-b458-491adcbbb698" providerId="ADAL" clId="{8D35B9C3-312A-45FD-B826-A53530F0F670}" dt="2021-08-24T13:20:03.236" v="735" actId="478"/>
          <ac:spMkLst>
            <pc:docMk/>
            <pc:sldMk cId="2258859698" sldId="258"/>
            <ac:spMk id="91" creationId="{588A0395-81F0-46D9-89BB-7EFCDA3C689B}"/>
          </ac:spMkLst>
        </pc:spChg>
        <pc:spChg chg="del">
          <ac:chgData name="Kai Van Lopik (imec-OnePlanet)" userId="95313359-64cf-488c-b458-491adcbbb698" providerId="ADAL" clId="{8D35B9C3-312A-45FD-B826-A53530F0F670}" dt="2021-08-24T13:20:02.123" v="733" actId="478"/>
          <ac:spMkLst>
            <pc:docMk/>
            <pc:sldMk cId="2258859698" sldId="258"/>
            <ac:spMk id="94" creationId="{F3147773-4570-4B3C-AA1A-7161A848545F}"/>
          </ac:spMkLst>
        </pc:spChg>
        <pc:spChg chg="add del mod">
          <ac:chgData name="Kai Van Lopik (imec-OnePlanet)" userId="95313359-64cf-488c-b458-491adcbbb698" providerId="ADAL" clId="{8D35B9C3-312A-45FD-B826-A53530F0F670}" dt="2021-08-31T09:59:06.890" v="2019" actId="478"/>
          <ac:spMkLst>
            <pc:docMk/>
            <pc:sldMk cId="2258859698" sldId="258"/>
            <ac:spMk id="95" creationId="{DE25B9B0-C599-4448-A338-137CFE503FB5}"/>
          </ac:spMkLst>
        </pc:spChg>
        <pc:spChg chg="del">
          <ac:chgData name="Kai Van Lopik (imec-OnePlanet)" userId="95313359-64cf-488c-b458-491adcbbb698" providerId="ADAL" clId="{8D35B9C3-312A-45FD-B826-A53530F0F670}" dt="2021-08-24T13:20:01.574" v="732" actId="478"/>
          <ac:spMkLst>
            <pc:docMk/>
            <pc:sldMk cId="2258859698" sldId="258"/>
            <ac:spMk id="96" creationId="{7616D669-154B-46C2-ADFD-468F358F82D9}"/>
          </ac:spMkLst>
        </pc:spChg>
        <pc:spChg chg="del">
          <ac:chgData name="Kai Van Lopik (imec-OnePlanet)" userId="95313359-64cf-488c-b458-491adcbbb698" providerId="ADAL" clId="{8D35B9C3-312A-45FD-B826-A53530F0F670}" dt="2021-08-24T13:20:00.267" v="730" actId="478"/>
          <ac:spMkLst>
            <pc:docMk/>
            <pc:sldMk cId="2258859698" sldId="258"/>
            <ac:spMk id="98" creationId="{57964220-1700-40F5-BFE3-3F7D0501467C}"/>
          </ac:spMkLst>
        </pc:spChg>
        <pc:spChg chg="del">
          <ac:chgData name="Kai Van Lopik (imec-OnePlanet)" userId="95313359-64cf-488c-b458-491adcbbb698" providerId="ADAL" clId="{8D35B9C3-312A-45FD-B826-A53530F0F670}" dt="2021-08-24T13:19:46.882" v="727" actId="478"/>
          <ac:spMkLst>
            <pc:docMk/>
            <pc:sldMk cId="2258859698" sldId="258"/>
            <ac:spMk id="102" creationId="{61C5CE5A-1708-4F0D-B533-5E5EE40F552C}"/>
          </ac:spMkLst>
        </pc:spChg>
        <pc:spChg chg="add del mod">
          <ac:chgData name="Kai Van Lopik (imec-OnePlanet)" userId="95313359-64cf-488c-b458-491adcbbb698" providerId="ADAL" clId="{8D35B9C3-312A-45FD-B826-A53530F0F670}" dt="2021-10-12T14:35:16.154" v="19521" actId="20577"/>
          <ac:spMkLst>
            <pc:docMk/>
            <pc:sldMk cId="2258859698" sldId="258"/>
            <ac:spMk id="103" creationId="{B2B9CD99-6700-4122-8788-50871EBBCBD3}"/>
          </ac:spMkLst>
        </pc:spChg>
        <pc:spChg chg="del">
          <ac:chgData name="Kai Van Lopik (imec-OnePlanet)" userId="95313359-64cf-488c-b458-491adcbbb698" providerId="ADAL" clId="{8D35B9C3-312A-45FD-B826-A53530F0F670}" dt="2021-08-24T13:21:05.651" v="777" actId="478"/>
          <ac:spMkLst>
            <pc:docMk/>
            <pc:sldMk cId="2258859698" sldId="258"/>
            <ac:spMk id="105" creationId="{2FF6D4A6-61F9-4DA7-B941-8F663BC120FF}"/>
          </ac:spMkLst>
        </pc:spChg>
        <pc:spChg chg="del">
          <ac:chgData name="Kai Van Lopik (imec-OnePlanet)" userId="95313359-64cf-488c-b458-491adcbbb698" providerId="ADAL" clId="{8D35B9C3-312A-45FD-B826-A53530F0F670}" dt="2021-08-24T13:21:03.974" v="776" actId="478"/>
          <ac:spMkLst>
            <pc:docMk/>
            <pc:sldMk cId="2258859698" sldId="258"/>
            <ac:spMk id="106" creationId="{052F8831-9871-4ACF-9D64-7BE17D137F15}"/>
          </ac:spMkLst>
        </pc:spChg>
        <pc:spChg chg="del">
          <ac:chgData name="Kai Van Lopik (imec-OnePlanet)" userId="95313359-64cf-488c-b458-491adcbbb698" providerId="ADAL" clId="{8D35B9C3-312A-45FD-B826-A53530F0F670}" dt="2021-08-24T13:20:13.616" v="742" actId="478"/>
          <ac:spMkLst>
            <pc:docMk/>
            <pc:sldMk cId="2258859698" sldId="258"/>
            <ac:spMk id="107" creationId="{4E87C2A3-B3C3-4570-B1F8-EA387F656E3A}"/>
          </ac:spMkLst>
        </pc:spChg>
        <pc:spChg chg="add del mod">
          <ac:chgData name="Kai Van Lopik (imec-OnePlanet)" userId="95313359-64cf-488c-b458-491adcbbb698" providerId="ADAL" clId="{8D35B9C3-312A-45FD-B826-A53530F0F670}" dt="2021-08-31T09:59:00.387" v="2016" actId="478"/>
          <ac:spMkLst>
            <pc:docMk/>
            <pc:sldMk cId="2258859698" sldId="258"/>
            <ac:spMk id="113" creationId="{63000C89-269C-493F-AD11-00857E7D258B}"/>
          </ac:spMkLst>
        </pc:spChg>
        <pc:spChg chg="add del mod ord">
          <ac:chgData name="Kai Van Lopik (imec-OnePlanet)" userId="95313359-64cf-488c-b458-491adcbbb698" providerId="ADAL" clId="{8D35B9C3-312A-45FD-B826-A53530F0F670}" dt="2021-08-31T09:58:59.143" v="2015" actId="478"/>
          <ac:spMkLst>
            <pc:docMk/>
            <pc:sldMk cId="2258859698" sldId="258"/>
            <ac:spMk id="117" creationId="{D538AD44-3AA2-4CF1-A21A-8216FFEC6F69}"/>
          </ac:spMkLst>
        </pc:spChg>
        <pc:spChg chg="add mod ord">
          <ac:chgData name="Kai Van Lopik (imec-OnePlanet)" userId="95313359-64cf-488c-b458-491adcbbb698" providerId="ADAL" clId="{8D35B9C3-312A-45FD-B826-A53530F0F670}" dt="2021-10-12T14:35:12.207" v="19516" actId="1076"/>
          <ac:spMkLst>
            <pc:docMk/>
            <pc:sldMk cId="2258859698" sldId="258"/>
            <ac:spMk id="120" creationId="{FADE53DB-3B92-43F7-A781-BADBF573D589}"/>
          </ac:spMkLst>
        </pc:spChg>
        <pc:spChg chg="add mod">
          <ac:chgData name="Kai Van Lopik (imec-OnePlanet)" userId="95313359-64cf-488c-b458-491adcbbb698" providerId="ADAL" clId="{8D35B9C3-312A-45FD-B826-A53530F0F670}" dt="2021-10-12T14:36:08.457" v="19533" actId="1076"/>
          <ac:spMkLst>
            <pc:docMk/>
            <pc:sldMk cId="2258859698" sldId="258"/>
            <ac:spMk id="121" creationId="{A75D1393-4854-415B-ACA6-ADA1995821FE}"/>
          </ac:spMkLst>
        </pc:spChg>
        <pc:spChg chg="add mod">
          <ac:chgData name="Kai Van Lopik (imec-OnePlanet)" userId="95313359-64cf-488c-b458-491adcbbb698" providerId="ADAL" clId="{8D35B9C3-312A-45FD-B826-A53530F0F670}" dt="2021-10-12T14:36:01.370" v="19531" actId="1076"/>
          <ac:spMkLst>
            <pc:docMk/>
            <pc:sldMk cId="2258859698" sldId="258"/>
            <ac:spMk id="122" creationId="{C12C400B-555B-4745-89F4-62DE8C43E5B7}"/>
          </ac:spMkLst>
        </pc:spChg>
        <pc:spChg chg="add mod">
          <ac:chgData name="Kai Van Lopik (imec-OnePlanet)" userId="95313359-64cf-488c-b458-491adcbbb698" providerId="ADAL" clId="{8D35B9C3-312A-45FD-B826-A53530F0F670}" dt="2021-10-12T14:35:55.688" v="19529" actId="1076"/>
          <ac:spMkLst>
            <pc:docMk/>
            <pc:sldMk cId="2258859698" sldId="258"/>
            <ac:spMk id="123" creationId="{F9399AEC-78A9-43CE-8150-DE3C1B8A350B}"/>
          </ac:spMkLst>
        </pc:spChg>
        <pc:spChg chg="add mod">
          <ac:chgData name="Kai Van Lopik (imec-OnePlanet)" userId="95313359-64cf-488c-b458-491adcbbb698" providerId="ADAL" clId="{8D35B9C3-312A-45FD-B826-A53530F0F670}" dt="2021-08-31T11:10:48.685" v="2515" actId="1076"/>
          <ac:spMkLst>
            <pc:docMk/>
            <pc:sldMk cId="2258859698" sldId="258"/>
            <ac:spMk id="124" creationId="{4CAA821D-B573-41C2-9352-02296373E544}"/>
          </ac:spMkLst>
        </pc:spChg>
        <pc:spChg chg="add mod ord">
          <ac:chgData name="Kai Van Lopik (imec-OnePlanet)" userId="95313359-64cf-488c-b458-491adcbbb698" providerId="ADAL" clId="{8D35B9C3-312A-45FD-B826-A53530F0F670}" dt="2021-10-12T14:36:14.858" v="19535" actId="1076"/>
          <ac:spMkLst>
            <pc:docMk/>
            <pc:sldMk cId="2258859698" sldId="258"/>
            <ac:spMk id="125" creationId="{9E50F432-278E-4146-B5DE-B9C919BD365E}"/>
          </ac:spMkLst>
        </pc:spChg>
        <pc:spChg chg="add mod ord">
          <ac:chgData name="Kai Van Lopik (imec-OnePlanet)" userId="95313359-64cf-488c-b458-491adcbbb698" providerId="ADAL" clId="{8D35B9C3-312A-45FD-B826-A53530F0F670}" dt="2021-08-31T11:10:58.157" v="2517" actId="1076"/>
          <ac:spMkLst>
            <pc:docMk/>
            <pc:sldMk cId="2258859698" sldId="258"/>
            <ac:spMk id="126" creationId="{79099E45-3727-40D3-A074-6941F9330364}"/>
          </ac:spMkLst>
        </pc:spChg>
        <pc:spChg chg="add mod">
          <ac:chgData name="Kai Van Lopik (imec-OnePlanet)" userId="95313359-64cf-488c-b458-491adcbbb698" providerId="ADAL" clId="{8D35B9C3-312A-45FD-B826-A53530F0F670}" dt="2021-10-12T14:35:49.945" v="19527" actId="1076"/>
          <ac:spMkLst>
            <pc:docMk/>
            <pc:sldMk cId="2258859698" sldId="258"/>
            <ac:spMk id="127" creationId="{9A9FD646-468B-4962-AD2F-9F2F4070EB10}"/>
          </ac:spMkLst>
        </pc:spChg>
        <pc:spChg chg="add mod">
          <ac:chgData name="Kai Van Lopik (imec-OnePlanet)" userId="95313359-64cf-488c-b458-491adcbbb698" providerId="ADAL" clId="{8D35B9C3-312A-45FD-B826-A53530F0F670}" dt="2021-10-12T14:35:44.377" v="19525" actId="1076"/>
          <ac:spMkLst>
            <pc:docMk/>
            <pc:sldMk cId="2258859698" sldId="258"/>
            <ac:spMk id="128" creationId="{DE77CA69-E88F-42B8-9546-55942901F809}"/>
          </ac:spMkLst>
        </pc:spChg>
        <pc:spChg chg="add mod">
          <ac:chgData name="Kai Van Lopik (imec-OnePlanet)" userId="95313359-64cf-488c-b458-491adcbbb698" providerId="ADAL" clId="{8D35B9C3-312A-45FD-B826-A53530F0F670}" dt="2021-08-31T11:23:15.831" v="2787" actId="1076"/>
          <ac:spMkLst>
            <pc:docMk/>
            <pc:sldMk cId="2258859698" sldId="258"/>
            <ac:spMk id="129" creationId="{F4C0AF6D-E9E5-4B1A-A37E-53C30B16FCD6}"/>
          </ac:spMkLst>
        </pc:spChg>
        <pc:spChg chg="add mod">
          <ac:chgData name="Kai Van Lopik (imec-OnePlanet)" userId="95313359-64cf-488c-b458-491adcbbb698" providerId="ADAL" clId="{8D35B9C3-312A-45FD-B826-A53530F0F670}" dt="2021-10-12T14:35:37.769" v="19523" actId="1076"/>
          <ac:spMkLst>
            <pc:docMk/>
            <pc:sldMk cId="2258859698" sldId="258"/>
            <ac:spMk id="130" creationId="{238AFE60-0810-4CE9-B403-B15C8DDAED79}"/>
          </ac:spMkLst>
        </pc:spChg>
        <pc:spChg chg="add mod">
          <ac:chgData name="Kai Van Lopik (imec-OnePlanet)" userId="95313359-64cf-488c-b458-491adcbbb698" providerId="ADAL" clId="{8D35B9C3-312A-45FD-B826-A53530F0F670}" dt="2021-08-31T11:26:48.522" v="2887" actId="1076"/>
          <ac:spMkLst>
            <pc:docMk/>
            <pc:sldMk cId="2258859698" sldId="258"/>
            <ac:spMk id="131" creationId="{CEEFDD3A-DFA1-4764-A20D-5A8F5A20455E}"/>
          </ac:spMkLst>
        </pc:spChg>
        <pc:spChg chg="add mod">
          <ac:chgData name="Kai Van Lopik (imec-OnePlanet)" userId="95313359-64cf-488c-b458-491adcbbb698" providerId="ADAL" clId="{8D35B9C3-312A-45FD-B826-A53530F0F670}" dt="2021-08-31T12:23:02.227" v="3168" actId="1076"/>
          <ac:spMkLst>
            <pc:docMk/>
            <pc:sldMk cId="2258859698" sldId="258"/>
            <ac:spMk id="132" creationId="{4CD56553-5509-485F-A482-9435FB5728BD}"/>
          </ac:spMkLst>
        </pc:spChg>
        <pc:spChg chg="del">
          <ac:chgData name="Kai Van Lopik (imec-OnePlanet)" userId="95313359-64cf-488c-b458-491adcbbb698" providerId="ADAL" clId="{8D35B9C3-312A-45FD-B826-A53530F0F670}" dt="2021-08-24T13:21:00.328" v="775" actId="478"/>
          <ac:spMkLst>
            <pc:docMk/>
            <pc:sldMk cId="2258859698" sldId="258"/>
            <ac:spMk id="1031" creationId="{D42AE888-9D1D-44A4-9811-189845894978}"/>
          </ac:spMkLst>
        </pc:spChg>
        <pc:spChg chg="del">
          <ac:chgData name="Kai Van Lopik (imec-OnePlanet)" userId="95313359-64cf-488c-b458-491adcbbb698" providerId="ADAL" clId="{8D35B9C3-312A-45FD-B826-A53530F0F670}" dt="2021-08-24T13:20:06.915" v="741" actId="478"/>
          <ac:spMkLst>
            <pc:docMk/>
            <pc:sldMk cId="2258859698" sldId="258"/>
            <ac:spMk id="1041" creationId="{FD38582E-165A-4AC3-BD9D-E2EE2CAECA64}"/>
          </ac:spMkLst>
        </pc:spChg>
        <pc:spChg chg="del">
          <ac:chgData name="Kai Van Lopik (imec-OnePlanet)" userId="95313359-64cf-488c-b458-491adcbbb698" providerId="ADAL" clId="{8D35B9C3-312A-45FD-B826-A53530F0F670}" dt="2021-08-24T13:20:53.192" v="770" actId="478"/>
          <ac:spMkLst>
            <pc:docMk/>
            <pc:sldMk cId="2258859698" sldId="258"/>
            <ac:spMk id="1050" creationId="{7C61CB98-4C05-4AA4-87B9-955B72C0F10B}"/>
          </ac:spMkLst>
        </pc:spChg>
        <pc:picChg chg="add mod ord">
          <ac:chgData name="Kai Van Lopik (imec-OnePlanet)" userId="95313359-64cf-488c-b458-491adcbbb698" providerId="ADAL" clId="{8D35B9C3-312A-45FD-B826-A53530F0F670}" dt="2021-08-31T11:28:31.698" v="2898" actId="1076"/>
          <ac:picMkLst>
            <pc:docMk/>
            <pc:sldMk cId="2258859698" sldId="258"/>
            <ac:picMk id="9" creationId="{711557BE-F481-4C6B-9780-0F6366F948DF}"/>
          </ac:picMkLst>
        </pc:picChg>
        <pc:picChg chg="del">
          <ac:chgData name="Kai Van Lopik (imec-OnePlanet)" userId="95313359-64cf-488c-b458-491adcbbb698" providerId="ADAL" clId="{8D35B9C3-312A-45FD-B826-A53530F0F670}" dt="2021-08-24T13:20:24.909" v="750" actId="478"/>
          <ac:picMkLst>
            <pc:docMk/>
            <pc:sldMk cId="2258859698" sldId="258"/>
            <ac:picMk id="12" creationId="{0206287A-91DF-4221-B7FD-65AB8C3AF626}"/>
          </ac:picMkLst>
        </pc:picChg>
        <pc:picChg chg="del">
          <ac:chgData name="Kai Van Lopik (imec-OnePlanet)" userId="95313359-64cf-488c-b458-491adcbbb698" providerId="ADAL" clId="{8D35B9C3-312A-45FD-B826-A53530F0F670}" dt="2021-08-24T13:20:44.991" v="763" actId="478"/>
          <ac:picMkLst>
            <pc:docMk/>
            <pc:sldMk cId="2258859698" sldId="258"/>
            <ac:picMk id="14" creationId="{153C7E40-080C-4FB7-86CE-3DE9B933E72F}"/>
          </ac:picMkLst>
        </pc:picChg>
        <pc:picChg chg="del">
          <ac:chgData name="Kai Van Lopik (imec-OnePlanet)" userId="95313359-64cf-488c-b458-491adcbbb698" providerId="ADAL" clId="{8D35B9C3-312A-45FD-B826-A53530F0F670}" dt="2021-08-24T13:20:48.195" v="766" actId="478"/>
          <ac:picMkLst>
            <pc:docMk/>
            <pc:sldMk cId="2258859698" sldId="258"/>
            <ac:picMk id="16" creationId="{74DB8CDF-4DB1-40F5-A5E3-CB71EFA43684}"/>
          </ac:picMkLst>
        </pc:picChg>
        <pc:picChg chg="del">
          <ac:chgData name="Kai Van Lopik (imec-OnePlanet)" userId="95313359-64cf-488c-b458-491adcbbb698" providerId="ADAL" clId="{8D35B9C3-312A-45FD-B826-A53530F0F670}" dt="2021-08-24T13:20:49.271" v="767" actId="478"/>
          <ac:picMkLst>
            <pc:docMk/>
            <pc:sldMk cId="2258859698" sldId="258"/>
            <ac:picMk id="18" creationId="{68CD8EAD-5BBD-4672-90A0-B9A0A1A8672A}"/>
          </ac:picMkLst>
        </pc:picChg>
        <pc:picChg chg="del">
          <ac:chgData name="Kai Van Lopik (imec-OnePlanet)" userId="95313359-64cf-488c-b458-491adcbbb698" providerId="ADAL" clId="{8D35B9C3-312A-45FD-B826-A53530F0F670}" dt="2021-08-24T13:20:41.285" v="760" actId="478"/>
          <ac:picMkLst>
            <pc:docMk/>
            <pc:sldMk cId="2258859698" sldId="258"/>
            <ac:picMk id="20" creationId="{6A5794F9-DB1E-4D62-8184-837C94F55EAA}"/>
          </ac:picMkLst>
        </pc:picChg>
        <pc:picChg chg="del">
          <ac:chgData name="Kai Van Lopik (imec-OnePlanet)" userId="95313359-64cf-488c-b458-491adcbbb698" providerId="ADAL" clId="{8D35B9C3-312A-45FD-B826-A53530F0F670}" dt="2021-08-24T13:20:55.717" v="772" actId="478"/>
          <ac:picMkLst>
            <pc:docMk/>
            <pc:sldMk cId="2258859698" sldId="258"/>
            <ac:picMk id="22" creationId="{E49BF58B-1B81-4868-96CD-E3C538F2EF2E}"/>
          </ac:picMkLst>
        </pc:picChg>
        <pc:picChg chg="del">
          <ac:chgData name="Kai Van Lopik (imec-OnePlanet)" userId="95313359-64cf-488c-b458-491adcbbb698" providerId="ADAL" clId="{8D35B9C3-312A-45FD-B826-A53530F0F670}" dt="2021-08-24T13:20:35.878" v="757" actId="478"/>
          <ac:picMkLst>
            <pc:docMk/>
            <pc:sldMk cId="2258859698" sldId="258"/>
            <ac:picMk id="28" creationId="{C218D064-498C-4185-80E0-1F282F75AD1C}"/>
          </ac:picMkLst>
        </pc:picChg>
        <pc:picChg chg="del">
          <ac:chgData name="Kai Van Lopik (imec-OnePlanet)" userId="95313359-64cf-488c-b458-491adcbbb698" providerId="ADAL" clId="{8D35B9C3-312A-45FD-B826-A53530F0F670}" dt="2021-08-24T13:20:30.823" v="754" actId="478"/>
          <ac:picMkLst>
            <pc:docMk/>
            <pc:sldMk cId="2258859698" sldId="258"/>
            <ac:picMk id="31" creationId="{8A375E7B-4028-4A4F-9596-ACAE49D9AC0C}"/>
          </ac:picMkLst>
        </pc:picChg>
        <pc:picChg chg="mod">
          <ac:chgData name="Kai Van Lopik (imec-OnePlanet)" userId="95313359-64cf-488c-b458-491adcbbb698" providerId="ADAL" clId="{8D35B9C3-312A-45FD-B826-A53530F0F670}" dt="2021-08-24T13:23:06.932" v="784" actId="1076"/>
          <ac:picMkLst>
            <pc:docMk/>
            <pc:sldMk cId="2258859698" sldId="258"/>
            <ac:picMk id="36" creationId="{B7FC9114-B453-4B52-8D9D-85CA038D2877}"/>
          </ac:picMkLst>
        </pc:picChg>
        <pc:picChg chg="del">
          <ac:chgData name="Kai Van Lopik (imec-OnePlanet)" userId="95313359-64cf-488c-b458-491adcbbb698" providerId="ADAL" clId="{8D35B9C3-312A-45FD-B826-A53530F0F670}" dt="2021-08-24T13:19:49.994" v="729" actId="478"/>
          <ac:picMkLst>
            <pc:docMk/>
            <pc:sldMk cId="2258859698" sldId="258"/>
            <ac:picMk id="42" creationId="{9D306679-7245-4C16-8ED6-5F79CC6D0CF4}"/>
          </ac:picMkLst>
        </pc:picChg>
        <pc:picChg chg="add mod">
          <ac:chgData name="Kai Van Lopik (imec-OnePlanet)" userId="95313359-64cf-488c-b458-491adcbbb698" providerId="ADAL" clId="{8D35B9C3-312A-45FD-B826-A53530F0F670}" dt="2021-10-05T08:07:44.762" v="10944"/>
          <ac:picMkLst>
            <pc:docMk/>
            <pc:sldMk cId="2258859698" sldId="258"/>
            <ac:picMk id="49" creationId="{3DEC17D3-97C2-4E8C-BC37-574D1C7D2F1C}"/>
          </ac:picMkLst>
        </pc:picChg>
        <pc:picChg chg="del">
          <ac:chgData name="Kai Van Lopik (imec-OnePlanet)" userId="95313359-64cf-488c-b458-491adcbbb698" providerId="ADAL" clId="{8D35B9C3-312A-45FD-B826-A53530F0F670}" dt="2021-08-24T13:19:49.190" v="728" actId="478"/>
          <ac:picMkLst>
            <pc:docMk/>
            <pc:sldMk cId="2258859698" sldId="258"/>
            <ac:picMk id="52" creationId="{0367BE99-684A-4694-A5C9-DFE7BA3CDCCE}"/>
          </ac:picMkLst>
        </pc:picChg>
        <pc:picChg chg="add mod">
          <ac:chgData name="Kai Van Lopik (imec-OnePlanet)" userId="95313359-64cf-488c-b458-491adcbbb698" providerId="ADAL" clId="{8D35B9C3-312A-45FD-B826-A53530F0F670}" dt="2021-08-24T13:54:23.573" v="928" actId="1076"/>
          <ac:picMkLst>
            <pc:docMk/>
            <pc:sldMk cId="2258859698" sldId="258"/>
            <ac:picMk id="67" creationId="{22856B96-CC3B-41E9-9140-CD1E570A6BF7}"/>
          </ac:picMkLst>
        </pc:picChg>
        <pc:picChg chg="add mod">
          <ac:chgData name="Kai Van Lopik (imec-OnePlanet)" userId="95313359-64cf-488c-b458-491adcbbb698" providerId="ADAL" clId="{8D35B9C3-312A-45FD-B826-A53530F0F670}" dt="2021-08-24T13:54:30.340" v="929" actId="1076"/>
          <ac:picMkLst>
            <pc:docMk/>
            <pc:sldMk cId="2258859698" sldId="258"/>
            <ac:picMk id="68" creationId="{3A6FEBA7-74BA-46BC-B0BD-948665D22209}"/>
          </ac:picMkLst>
        </pc:picChg>
        <pc:picChg chg="add mod">
          <ac:chgData name="Kai Van Lopik (imec-OnePlanet)" userId="95313359-64cf-488c-b458-491adcbbb698" providerId="ADAL" clId="{8D35B9C3-312A-45FD-B826-A53530F0F670}" dt="2021-08-24T13:43:18.194" v="830" actId="1076"/>
          <ac:picMkLst>
            <pc:docMk/>
            <pc:sldMk cId="2258859698" sldId="258"/>
            <ac:picMk id="70" creationId="{C0AB1C37-357F-4A69-9D4E-4EFB3D135CCD}"/>
          </ac:picMkLst>
        </pc:picChg>
        <pc:picChg chg="add mod">
          <ac:chgData name="Kai Van Lopik (imec-OnePlanet)" userId="95313359-64cf-488c-b458-491adcbbb698" providerId="ADAL" clId="{8D35B9C3-312A-45FD-B826-A53530F0F670}" dt="2021-08-24T13:54:52.801" v="930"/>
          <ac:picMkLst>
            <pc:docMk/>
            <pc:sldMk cId="2258859698" sldId="258"/>
            <ac:picMk id="78" creationId="{CF3C3B0D-56A6-497F-929D-EFC1F1EB7A3A}"/>
          </ac:picMkLst>
        </pc:picChg>
        <pc:picChg chg="add mod">
          <ac:chgData name="Kai Van Lopik (imec-OnePlanet)" userId="95313359-64cf-488c-b458-491adcbbb698" providerId="ADAL" clId="{8D35B9C3-312A-45FD-B826-A53530F0F670}" dt="2021-08-24T13:54:57.967" v="931"/>
          <ac:picMkLst>
            <pc:docMk/>
            <pc:sldMk cId="2258859698" sldId="258"/>
            <ac:picMk id="79" creationId="{BD01AD25-939F-47FE-9F4A-38440A791F4B}"/>
          </ac:picMkLst>
        </pc:picChg>
        <pc:picChg chg="add mod">
          <ac:chgData name="Kai Van Lopik (imec-OnePlanet)" userId="95313359-64cf-488c-b458-491adcbbb698" providerId="ADAL" clId="{8D35B9C3-312A-45FD-B826-A53530F0F670}" dt="2021-08-24T13:55:08.663" v="933"/>
          <ac:picMkLst>
            <pc:docMk/>
            <pc:sldMk cId="2258859698" sldId="258"/>
            <ac:picMk id="81" creationId="{11148C5C-A0BA-4316-8135-22DB71F1BC46}"/>
          </ac:picMkLst>
        </pc:picChg>
        <pc:picChg chg="del mod">
          <ac:chgData name="Kai Van Lopik (imec-OnePlanet)" userId="95313359-64cf-488c-b458-491adcbbb698" providerId="ADAL" clId="{8D35B9C3-312A-45FD-B826-A53530F0F670}" dt="2021-10-05T08:07:43.918" v="10943" actId="478"/>
          <ac:picMkLst>
            <pc:docMk/>
            <pc:sldMk cId="2258859698" sldId="258"/>
            <ac:picMk id="90" creationId="{4C939771-8015-42C9-A641-1E8C65817E88}"/>
          </ac:picMkLst>
        </pc:picChg>
        <pc:picChg chg="add del mod">
          <ac:chgData name="Kai Van Lopik (imec-OnePlanet)" userId="95313359-64cf-488c-b458-491adcbbb698" providerId="ADAL" clId="{8D35B9C3-312A-45FD-B826-A53530F0F670}" dt="2021-08-31T10:31:19.719" v="2400" actId="478"/>
          <ac:picMkLst>
            <pc:docMk/>
            <pc:sldMk cId="2258859698" sldId="258"/>
            <ac:picMk id="99" creationId="{DC294567-9972-4BC7-8D68-C923C10D6CD0}"/>
          </ac:picMkLst>
        </pc:picChg>
        <pc:picChg chg="add mod ord">
          <ac:chgData name="Kai Van Lopik (imec-OnePlanet)" userId="95313359-64cf-488c-b458-491adcbbb698" providerId="ADAL" clId="{8D35B9C3-312A-45FD-B826-A53530F0F670}" dt="2021-08-31T11:28:46.754" v="2900" actId="1076"/>
          <ac:picMkLst>
            <pc:docMk/>
            <pc:sldMk cId="2258859698" sldId="258"/>
            <ac:picMk id="100" creationId="{EA06F9EB-E687-45B7-9290-A49B062E2413}"/>
          </ac:picMkLst>
        </pc:picChg>
        <pc:picChg chg="add mod ord">
          <ac:chgData name="Kai Van Lopik (imec-OnePlanet)" userId="95313359-64cf-488c-b458-491adcbbb698" providerId="ADAL" clId="{8D35B9C3-312A-45FD-B826-A53530F0F670}" dt="2021-08-31T11:28:55.242" v="2902" actId="1076"/>
          <ac:picMkLst>
            <pc:docMk/>
            <pc:sldMk cId="2258859698" sldId="258"/>
            <ac:picMk id="101" creationId="{A937CB6C-0313-4A89-B6F6-83A1AC695A5A}"/>
          </ac:picMkLst>
        </pc:picChg>
        <pc:picChg chg="del">
          <ac:chgData name="Kai Van Lopik (imec-OnePlanet)" userId="95313359-64cf-488c-b458-491adcbbb698" providerId="ADAL" clId="{8D35B9C3-312A-45FD-B826-A53530F0F670}" dt="2021-08-24T13:19:46.882" v="727" actId="478"/>
          <ac:picMkLst>
            <pc:docMk/>
            <pc:sldMk cId="2258859698" sldId="258"/>
            <ac:picMk id="104" creationId="{51A6860D-9113-4CEC-B4C0-9CCD3BF7883E}"/>
          </ac:picMkLst>
        </pc:picChg>
        <pc:picChg chg="add del mod">
          <ac:chgData name="Kai Van Lopik (imec-OnePlanet)" userId="95313359-64cf-488c-b458-491adcbbb698" providerId="ADAL" clId="{8D35B9C3-312A-45FD-B826-A53530F0F670}" dt="2021-08-24T14:28:18.513" v="1291" actId="478"/>
          <ac:picMkLst>
            <pc:docMk/>
            <pc:sldMk cId="2258859698" sldId="258"/>
            <ac:picMk id="108" creationId="{853F54C9-1F18-4A7B-AC01-8029C74160A5}"/>
          </ac:picMkLst>
        </pc:picChg>
        <pc:picChg chg="add mod">
          <ac:chgData name="Kai Van Lopik (imec-OnePlanet)" userId="95313359-64cf-488c-b458-491adcbbb698" providerId="ADAL" clId="{8D35B9C3-312A-45FD-B826-A53530F0F670}" dt="2021-08-24T14:39:44.565" v="1345" actId="1076"/>
          <ac:picMkLst>
            <pc:docMk/>
            <pc:sldMk cId="2258859698" sldId="258"/>
            <ac:picMk id="109" creationId="{A711CB75-5CA7-4982-92E9-B5DABE3FA1F6}"/>
          </ac:picMkLst>
        </pc:picChg>
        <pc:picChg chg="add del mod">
          <ac:chgData name="Kai Van Lopik (imec-OnePlanet)" userId="95313359-64cf-488c-b458-491adcbbb698" providerId="ADAL" clId="{8D35B9C3-312A-45FD-B826-A53530F0F670}" dt="2021-08-31T10:03:35.585" v="2028" actId="478"/>
          <ac:picMkLst>
            <pc:docMk/>
            <pc:sldMk cId="2258859698" sldId="258"/>
            <ac:picMk id="110" creationId="{769A7124-D3C7-481E-A898-8A2D2BDAF486}"/>
          </ac:picMkLst>
        </pc:picChg>
        <pc:picChg chg="add mod">
          <ac:chgData name="Kai Van Lopik (imec-OnePlanet)" userId="95313359-64cf-488c-b458-491adcbbb698" providerId="ADAL" clId="{8D35B9C3-312A-45FD-B826-A53530F0F670}" dt="2021-08-24T14:40:06.721" v="1347" actId="1076"/>
          <ac:picMkLst>
            <pc:docMk/>
            <pc:sldMk cId="2258859698" sldId="258"/>
            <ac:picMk id="111" creationId="{01EE001E-FCE4-4159-AB80-9481DEDE1A74}"/>
          </ac:picMkLst>
        </pc:picChg>
        <pc:picChg chg="add mod">
          <ac:chgData name="Kai Van Lopik (imec-OnePlanet)" userId="95313359-64cf-488c-b458-491adcbbb698" providerId="ADAL" clId="{8D35B9C3-312A-45FD-B826-A53530F0F670}" dt="2021-08-24T14:40:08.869" v="1348" actId="1076"/>
          <ac:picMkLst>
            <pc:docMk/>
            <pc:sldMk cId="2258859698" sldId="258"/>
            <ac:picMk id="112" creationId="{84FA17CB-673A-4C69-B70D-2F1E4AE3EE6A}"/>
          </ac:picMkLst>
        </pc:picChg>
        <pc:picChg chg="add mod">
          <ac:chgData name="Kai Van Lopik (imec-OnePlanet)" userId="95313359-64cf-488c-b458-491adcbbb698" providerId="ADAL" clId="{8D35B9C3-312A-45FD-B826-A53530F0F670}" dt="2021-08-31T10:05:03.054" v="2029"/>
          <ac:picMkLst>
            <pc:docMk/>
            <pc:sldMk cId="2258859698" sldId="258"/>
            <ac:picMk id="118" creationId="{A4317FFB-DD4F-4B38-BB1C-F5ABD3A70088}"/>
          </ac:picMkLst>
        </pc:picChg>
        <pc:picChg chg="add mod">
          <ac:chgData name="Kai Van Lopik (imec-OnePlanet)" userId="95313359-64cf-488c-b458-491adcbbb698" providerId="ADAL" clId="{8D35B9C3-312A-45FD-B826-A53530F0F670}" dt="2021-08-31T10:06:33.022" v="2033"/>
          <ac:picMkLst>
            <pc:docMk/>
            <pc:sldMk cId="2258859698" sldId="258"/>
            <ac:picMk id="119" creationId="{C1DD2372-B68D-4CB5-AB1D-364A071E95D3}"/>
          </ac:picMkLst>
        </pc:picChg>
        <pc:cxnChg chg="add mod">
          <ac:chgData name="Kai Van Lopik (imec-OnePlanet)" userId="95313359-64cf-488c-b458-491adcbbb698" providerId="ADAL" clId="{8D35B9C3-312A-45FD-B826-A53530F0F670}" dt="2021-08-31T12:09:48.280" v="3112" actId="1076"/>
          <ac:cxnSpMkLst>
            <pc:docMk/>
            <pc:sldMk cId="2258859698" sldId="258"/>
            <ac:cxnSpMk id="27" creationId="{FD67723A-1DFD-4FA9-9186-6D0DEFC1174D}"/>
          </ac:cxnSpMkLst>
        </pc:cxnChg>
        <pc:cxnChg chg="del mod">
          <ac:chgData name="Kai Van Lopik (imec-OnePlanet)" userId="95313359-64cf-488c-b458-491adcbbb698" providerId="ADAL" clId="{8D35B9C3-312A-45FD-B826-A53530F0F670}" dt="2021-08-24T13:32:55.740" v="807" actId="478"/>
          <ac:cxnSpMkLst>
            <pc:docMk/>
            <pc:sldMk cId="2258859698" sldId="258"/>
            <ac:cxnSpMk id="40" creationId="{5BAD4F81-2AC4-4664-9A4C-198066544B5D}"/>
          </ac:cxnSpMkLst>
        </pc:cxnChg>
        <pc:cxnChg chg="del mod">
          <ac:chgData name="Kai Van Lopik (imec-OnePlanet)" userId="95313359-64cf-488c-b458-491adcbbb698" providerId="ADAL" clId="{8D35B9C3-312A-45FD-B826-A53530F0F670}" dt="2021-08-24T13:20:21.971" v="748" actId="478"/>
          <ac:cxnSpMkLst>
            <pc:docMk/>
            <pc:sldMk cId="2258859698" sldId="258"/>
            <ac:cxnSpMk id="45" creationId="{FED12D61-887B-47CC-8A79-A24C7BD1E3C0}"/>
          </ac:cxnSpMkLst>
        </pc:cxnChg>
        <pc:cxnChg chg="del mod">
          <ac:chgData name="Kai Van Lopik (imec-OnePlanet)" userId="95313359-64cf-488c-b458-491adcbbb698" providerId="ADAL" clId="{8D35B9C3-312A-45FD-B826-A53530F0F670}" dt="2021-08-24T13:20:21.128" v="747" actId="478"/>
          <ac:cxnSpMkLst>
            <pc:docMk/>
            <pc:sldMk cId="2258859698" sldId="258"/>
            <ac:cxnSpMk id="47" creationId="{3038C599-66F8-4264-A3F9-E4CF1BEAA753}"/>
          </ac:cxnSpMkLst>
        </pc:cxnChg>
        <pc:cxnChg chg="del mod">
          <ac:chgData name="Kai Van Lopik (imec-OnePlanet)" userId="95313359-64cf-488c-b458-491adcbbb698" providerId="ADAL" clId="{8D35B9C3-312A-45FD-B826-A53530F0F670}" dt="2021-08-24T13:20:19.006" v="744" actId="478"/>
          <ac:cxnSpMkLst>
            <pc:docMk/>
            <pc:sldMk cId="2258859698" sldId="258"/>
            <ac:cxnSpMk id="49" creationId="{420B1143-57A3-4962-B355-3B2BC5582F9F}"/>
          </ac:cxnSpMkLst>
        </pc:cxnChg>
        <pc:cxnChg chg="del mod">
          <ac:chgData name="Kai Van Lopik (imec-OnePlanet)" userId="95313359-64cf-488c-b458-491adcbbb698" providerId="ADAL" clId="{8D35B9C3-312A-45FD-B826-A53530F0F670}" dt="2021-08-24T13:20:20.476" v="746" actId="478"/>
          <ac:cxnSpMkLst>
            <pc:docMk/>
            <pc:sldMk cId="2258859698" sldId="258"/>
            <ac:cxnSpMk id="51" creationId="{866AB0D4-2981-4A44-92F5-5C1F22757898}"/>
          </ac:cxnSpMkLst>
        </pc:cxnChg>
        <pc:cxnChg chg="del mod">
          <ac:chgData name="Kai Van Lopik (imec-OnePlanet)" userId="95313359-64cf-488c-b458-491adcbbb698" providerId="ADAL" clId="{8D35B9C3-312A-45FD-B826-A53530F0F670}" dt="2021-08-24T13:20:30.022" v="753" actId="478"/>
          <ac:cxnSpMkLst>
            <pc:docMk/>
            <pc:sldMk cId="2258859698" sldId="258"/>
            <ac:cxnSpMk id="55" creationId="{CF689D79-7115-4628-A371-D9DC4FBBB39C}"/>
          </ac:cxnSpMkLst>
        </pc:cxnChg>
        <pc:cxnChg chg="add del mod">
          <ac:chgData name="Kai Van Lopik (imec-OnePlanet)" userId="95313359-64cf-488c-b458-491adcbbb698" providerId="ADAL" clId="{8D35B9C3-312A-45FD-B826-A53530F0F670}" dt="2021-08-24T13:32:53.936" v="806"/>
          <ac:cxnSpMkLst>
            <pc:docMk/>
            <pc:sldMk cId="2258859698" sldId="258"/>
            <ac:cxnSpMk id="65" creationId="{EA18520F-CFBE-4EB4-B2F8-71E177AF516E}"/>
          </ac:cxnSpMkLst>
        </pc:cxnChg>
        <pc:cxnChg chg="add mod">
          <ac:chgData name="Kai Van Lopik (imec-OnePlanet)" userId="95313359-64cf-488c-b458-491adcbbb698" providerId="ADAL" clId="{8D35B9C3-312A-45FD-B826-A53530F0F670}" dt="2021-08-24T13:32:56.168" v="808"/>
          <ac:cxnSpMkLst>
            <pc:docMk/>
            <pc:sldMk cId="2258859698" sldId="258"/>
            <ac:cxnSpMk id="66" creationId="{2C51D072-59FE-4D21-BABF-BBDAA243F671}"/>
          </ac:cxnSpMkLst>
        </pc:cxnChg>
        <pc:cxnChg chg="del">
          <ac:chgData name="Kai Van Lopik (imec-OnePlanet)" userId="95313359-64cf-488c-b458-491adcbbb698" providerId="ADAL" clId="{8D35B9C3-312A-45FD-B826-A53530F0F670}" dt="2021-08-24T13:20:58.179" v="774" actId="478"/>
          <ac:cxnSpMkLst>
            <pc:docMk/>
            <pc:sldMk cId="2258859698" sldId="258"/>
            <ac:cxnSpMk id="69" creationId="{C9C4DA0D-19BA-4B7D-80AF-117185B5E92D}"/>
          </ac:cxnSpMkLst>
        </pc:cxnChg>
        <pc:cxnChg chg="del">
          <ac:chgData name="Kai Van Lopik (imec-OnePlanet)" userId="95313359-64cf-488c-b458-491adcbbb698" providerId="ADAL" clId="{8D35B9C3-312A-45FD-B826-A53530F0F670}" dt="2021-08-24T13:20:34.438" v="756" actId="478"/>
          <ac:cxnSpMkLst>
            <pc:docMk/>
            <pc:sldMk cId="2258859698" sldId="258"/>
            <ac:cxnSpMk id="72" creationId="{5D60081E-363D-43F6-804D-B4BB3E1D31AB}"/>
          </ac:cxnSpMkLst>
        </pc:cxnChg>
        <pc:cxnChg chg="del">
          <ac:chgData name="Kai Van Lopik (imec-OnePlanet)" userId="95313359-64cf-488c-b458-491adcbbb698" providerId="ADAL" clId="{8D35B9C3-312A-45FD-B826-A53530F0F670}" dt="2021-08-24T13:20:23.784" v="749" actId="478"/>
          <ac:cxnSpMkLst>
            <pc:docMk/>
            <pc:sldMk cId="2258859698" sldId="258"/>
            <ac:cxnSpMk id="74" creationId="{3BD2DF07-D9D5-4647-9E4C-464CB506889E}"/>
          </ac:cxnSpMkLst>
        </pc:cxnChg>
        <pc:cxnChg chg="add mod">
          <ac:chgData name="Kai Van Lopik (imec-OnePlanet)" userId="95313359-64cf-488c-b458-491adcbbb698" providerId="ADAL" clId="{8D35B9C3-312A-45FD-B826-A53530F0F670}" dt="2021-08-24T13:50:02.513" v="902" actId="14100"/>
          <ac:cxnSpMkLst>
            <pc:docMk/>
            <pc:sldMk cId="2258859698" sldId="258"/>
            <ac:cxnSpMk id="75" creationId="{BB970909-5D02-4CC3-91D3-4CD5F3D6ABAD}"/>
          </ac:cxnSpMkLst>
        </pc:cxnChg>
        <pc:cxnChg chg="add mod">
          <ac:chgData name="Kai Van Lopik (imec-OnePlanet)" userId="95313359-64cf-488c-b458-491adcbbb698" providerId="ADAL" clId="{8D35B9C3-312A-45FD-B826-A53530F0F670}" dt="2021-08-24T13:50:34.343" v="909" actId="14100"/>
          <ac:cxnSpMkLst>
            <pc:docMk/>
            <pc:sldMk cId="2258859698" sldId="258"/>
            <ac:cxnSpMk id="76" creationId="{962E6174-FE2C-4024-BB4C-AA1A15DC996B}"/>
          </ac:cxnSpMkLst>
        </pc:cxnChg>
        <pc:cxnChg chg="add mod">
          <ac:chgData name="Kai Van Lopik (imec-OnePlanet)" userId="95313359-64cf-488c-b458-491adcbbb698" providerId="ADAL" clId="{8D35B9C3-312A-45FD-B826-A53530F0F670}" dt="2021-08-24T13:50:59.370" v="913" actId="14100"/>
          <ac:cxnSpMkLst>
            <pc:docMk/>
            <pc:sldMk cId="2258859698" sldId="258"/>
            <ac:cxnSpMk id="77" creationId="{9F66A541-6AF4-4228-9C19-AB0BE247D47E}"/>
          </ac:cxnSpMkLst>
        </pc:cxnChg>
        <pc:cxnChg chg="del">
          <ac:chgData name="Kai Van Lopik (imec-OnePlanet)" userId="95313359-64cf-488c-b458-491adcbbb698" providerId="ADAL" clId="{8D35B9C3-312A-45FD-B826-A53530F0F670}" dt="2021-08-24T13:20:52.144" v="769" actId="478"/>
          <ac:cxnSpMkLst>
            <pc:docMk/>
            <pc:sldMk cId="2258859698" sldId="258"/>
            <ac:cxnSpMk id="88" creationId="{E9069E82-E978-4CFF-A82B-7B4B1201E183}"/>
          </ac:cxnSpMkLst>
        </pc:cxnChg>
        <pc:cxnChg chg="del">
          <ac:chgData name="Kai Van Lopik (imec-OnePlanet)" userId="95313359-64cf-488c-b458-491adcbbb698" providerId="ADAL" clId="{8D35B9C3-312A-45FD-B826-A53530F0F670}" dt="2021-08-24T13:20:47.599" v="765" actId="478"/>
          <ac:cxnSpMkLst>
            <pc:docMk/>
            <pc:sldMk cId="2258859698" sldId="258"/>
            <ac:cxnSpMk id="92" creationId="{4317869D-BB98-477B-B6DE-B73588E04339}"/>
          </ac:cxnSpMkLst>
        </pc:cxnChg>
        <pc:cxnChg chg="del">
          <ac:chgData name="Kai Van Lopik (imec-OnePlanet)" userId="95313359-64cf-488c-b458-491adcbbb698" providerId="ADAL" clId="{8D35B9C3-312A-45FD-B826-A53530F0F670}" dt="2021-08-24T13:20:44.384" v="762" actId="478"/>
          <ac:cxnSpMkLst>
            <pc:docMk/>
            <pc:sldMk cId="2258859698" sldId="258"/>
            <ac:cxnSpMk id="93" creationId="{28D5AC3D-A08B-420A-A974-BF6DC879451C}"/>
          </ac:cxnSpMkLst>
        </pc:cxnChg>
        <pc:cxnChg chg="add del">
          <ac:chgData name="Kai Van Lopik (imec-OnePlanet)" userId="95313359-64cf-488c-b458-491adcbbb698" providerId="ADAL" clId="{8D35B9C3-312A-45FD-B826-A53530F0F670}" dt="2021-08-24T13:26:49.309" v="789" actId="478"/>
          <ac:cxnSpMkLst>
            <pc:docMk/>
            <pc:sldMk cId="2258859698" sldId="258"/>
            <ac:cxnSpMk id="97" creationId="{1633A05D-3661-4595-9023-9C86F22D997F}"/>
          </ac:cxnSpMkLst>
        </pc:cxnChg>
        <pc:cxnChg chg="add mod">
          <ac:chgData name="Kai Van Lopik (imec-OnePlanet)" userId="95313359-64cf-488c-b458-491adcbbb698" providerId="ADAL" clId="{8D35B9C3-312A-45FD-B826-A53530F0F670}" dt="2021-08-24T14:44:49.505" v="1465" actId="14100"/>
          <ac:cxnSpMkLst>
            <pc:docMk/>
            <pc:sldMk cId="2258859698" sldId="258"/>
            <ac:cxnSpMk id="114" creationId="{F271C401-510A-419B-9467-5218697C8A0B}"/>
          </ac:cxnSpMkLst>
        </pc:cxnChg>
        <pc:cxnChg chg="add mod">
          <ac:chgData name="Kai Van Lopik (imec-OnePlanet)" userId="95313359-64cf-488c-b458-491adcbbb698" providerId="ADAL" clId="{8D35B9C3-312A-45FD-B826-A53530F0F670}" dt="2021-08-24T14:45:50.141" v="1473" actId="1076"/>
          <ac:cxnSpMkLst>
            <pc:docMk/>
            <pc:sldMk cId="2258859698" sldId="258"/>
            <ac:cxnSpMk id="115" creationId="{5F47713E-9AEC-405D-B44E-EB5378D20357}"/>
          </ac:cxnSpMkLst>
        </pc:cxnChg>
        <pc:cxnChg chg="add mod">
          <ac:chgData name="Kai Van Lopik (imec-OnePlanet)" userId="95313359-64cf-488c-b458-491adcbbb698" providerId="ADAL" clId="{8D35B9C3-312A-45FD-B826-A53530F0F670}" dt="2021-08-24T14:45:34.220" v="1472" actId="1076"/>
          <ac:cxnSpMkLst>
            <pc:docMk/>
            <pc:sldMk cId="2258859698" sldId="258"/>
            <ac:cxnSpMk id="116" creationId="{5D9D8458-D47C-4933-A4CB-A1AF264AA9B2}"/>
          </ac:cxnSpMkLst>
        </pc:cxnChg>
        <pc:cxnChg chg="add mod">
          <ac:chgData name="Kai Van Lopik (imec-OnePlanet)" userId="95313359-64cf-488c-b458-491adcbbb698" providerId="ADAL" clId="{8D35B9C3-312A-45FD-B826-A53530F0F670}" dt="2021-08-31T12:11:11.386" v="3125" actId="1076"/>
          <ac:cxnSpMkLst>
            <pc:docMk/>
            <pc:sldMk cId="2258859698" sldId="258"/>
            <ac:cxnSpMk id="133" creationId="{DDB8ECA0-B1E0-4D79-8139-DDA910FE001C}"/>
          </ac:cxnSpMkLst>
        </pc:cxnChg>
        <pc:cxnChg chg="add mod">
          <ac:chgData name="Kai Van Lopik (imec-OnePlanet)" userId="95313359-64cf-488c-b458-491adcbbb698" providerId="ADAL" clId="{8D35B9C3-312A-45FD-B826-A53530F0F670}" dt="2021-08-31T12:12:11.111" v="3132" actId="14100"/>
          <ac:cxnSpMkLst>
            <pc:docMk/>
            <pc:sldMk cId="2258859698" sldId="258"/>
            <ac:cxnSpMk id="134" creationId="{D4F1A0CD-7945-4F72-9BA3-D6DA6B2CAC82}"/>
          </ac:cxnSpMkLst>
        </pc:cxnChg>
        <pc:cxnChg chg="del mod">
          <ac:chgData name="Kai Van Lopik (imec-OnePlanet)" userId="95313359-64cf-488c-b458-491adcbbb698" providerId="ADAL" clId="{8D35B9C3-312A-45FD-B826-A53530F0F670}" dt="2021-08-24T13:20:18.158" v="743" actId="478"/>
          <ac:cxnSpMkLst>
            <pc:docMk/>
            <pc:sldMk cId="2258859698" sldId="258"/>
            <ac:cxnSpMk id="1024" creationId="{26B3B617-3573-421B-B07A-2A0F9B01D141}"/>
          </ac:cxnSpMkLst>
        </pc:cxnChg>
        <pc:cxnChg chg="del">
          <ac:chgData name="Kai Van Lopik (imec-OnePlanet)" userId="95313359-64cf-488c-b458-491adcbbb698" providerId="ADAL" clId="{8D35B9C3-312A-45FD-B826-A53530F0F670}" dt="2021-08-24T13:20:29.142" v="752" actId="478"/>
          <ac:cxnSpMkLst>
            <pc:docMk/>
            <pc:sldMk cId="2258859698" sldId="258"/>
            <ac:cxnSpMk id="1027" creationId="{0E22639C-52A4-4AD8-AC91-3DDFEDA03CDD}"/>
          </ac:cxnSpMkLst>
        </pc:cxnChg>
        <pc:cxnChg chg="del mod">
          <ac:chgData name="Kai Van Lopik (imec-OnePlanet)" userId="95313359-64cf-488c-b458-491adcbbb698" providerId="ADAL" clId="{8D35B9C3-312A-45FD-B826-A53530F0F670}" dt="2021-08-24T13:20:40.538" v="759" actId="478"/>
          <ac:cxnSpMkLst>
            <pc:docMk/>
            <pc:sldMk cId="2258859698" sldId="258"/>
            <ac:cxnSpMk id="1033" creationId="{4CEF5B6F-BFAB-43BE-873E-595BAB82D83B}"/>
          </ac:cxnSpMkLst>
        </pc:cxnChg>
        <pc:cxnChg chg="del mod">
          <ac:chgData name="Kai Van Lopik (imec-OnePlanet)" userId="95313359-64cf-488c-b458-491adcbbb698" providerId="ADAL" clId="{8D35B9C3-312A-45FD-B826-A53530F0F670}" dt="2021-08-24T13:20:19.791" v="745" actId="478"/>
          <ac:cxnSpMkLst>
            <pc:docMk/>
            <pc:sldMk cId="2258859698" sldId="258"/>
            <ac:cxnSpMk id="1036" creationId="{81D294E6-0ABE-4AEF-A078-8E1AE31D46B2}"/>
          </ac:cxnSpMkLst>
        </pc:cxnChg>
      </pc:sldChg>
      <pc:sldChg chg="addSp delSp modSp add mod addAnim delAnim modAnim">
        <pc:chgData name="Kai Van Lopik (imec-OnePlanet)" userId="95313359-64cf-488c-b458-491adcbbb698" providerId="ADAL" clId="{8D35B9C3-312A-45FD-B826-A53530F0F670}" dt="2021-10-12T14:29:49.612" v="19449" actId="1076"/>
        <pc:sldMkLst>
          <pc:docMk/>
          <pc:sldMk cId="2365440076" sldId="259"/>
        </pc:sldMkLst>
        <pc:spChg chg="mod">
          <ac:chgData name="Kai Van Lopik (imec-OnePlanet)" userId="95313359-64cf-488c-b458-491adcbbb698" providerId="ADAL" clId="{8D35B9C3-312A-45FD-B826-A53530F0F670}" dt="2021-09-07T07:51:04.982" v="5162" actId="20577"/>
          <ac:spMkLst>
            <pc:docMk/>
            <pc:sldMk cId="2365440076" sldId="259"/>
            <ac:spMk id="2" creationId="{FB5F2C9B-2DBA-42D8-94D7-23A12DAB63AC}"/>
          </ac:spMkLst>
        </pc:spChg>
        <pc:spChg chg="del">
          <ac:chgData name="Kai Van Lopik (imec-OnePlanet)" userId="95313359-64cf-488c-b458-491adcbbb698" providerId="ADAL" clId="{8D35B9C3-312A-45FD-B826-A53530F0F670}" dt="2021-08-31T12:47:54.561" v="3214" actId="478"/>
          <ac:spMkLst>
            <pc:docMk/>
            <pc:sldMk cId="2365440076" sldId="259"/>
            <ac:spMk id="11" creationId="{20472729-E221-4E47-BA7D-A5EAF796E9C4}"/>
          </ac:spMkLst>
        </pc:spChg>
        <pc:spChg chg="add mod">
          <ac:chgData name="Kai Van Lopik (imec-OnePlanet)" userId="95313359-64cf-488c-b458-491adcbbb698" providerId="ADAL" clId="{8D35B9C3-312A-45FD-B826-A53530F0F670}" dt="2021-09-07T08:38:16.508" v="5540" actId="14100"/>
          <ac:spMkLst>
            <pc:docMk/>
            <pc:sldMk cId="2365440076" sldId="259"/>
            <ac:spMk id="16" creationId="{6C7AF0C9-86AD-4753-A183-02E865BDBCD0}"/>
          </ac:spMkLst>
        </pc:spChg>
        <pc:spChg chg="add del mod">
          <ac:chgData name="Kai Van Lopik (imec-OnePlanet)" userId="95313359-64cf-488c-b458-491adcbbb698" providerId="ADAL" clId="{8D35B9C3-312A-45FD-B826-A53530F0F670}" dt="2021-08-31T13:58:43.467" v="3471" actId="478"/>
          <ac:spMkLst>
            <pc:docMk/>
            <pc:sldMk cId="2365440076" sldId="259"/>
            <ac:spMk id="32" creationId="{7BEB4EF0-FA64-4E20-895B-9C79DB96AD97}"/>
          </ac:spMkLst>
        </pc:spChg>
        <pc:spChg chg="add del mod">
          <ac:chgData name="Kai Van Lopik (imec-OnePlanet)" userId="95313359-64cf-488c-b458-491adcbbb698" providerId="ADAL" clId="{8D35B9C3-312A-45FD-B826-A53530F0F670}" dt="2021-08-31T14:43:57.081" v="4041" actId="478"/>
          <ac:spMkLst>
            <pc:docMk/>
            <pc:sldMk cId="2365440076" sldId="259"/>
            <ac:spMk id="39" creationId="{785FD613-7196-41D9-AA76-52D63319DB59}"/>
          </ac:spMkLst>
        </pc:spChg>
        <pc:spChg chg="add mod">
          <ac:chgData name="Kai Van Lopik (imec-OnePlanet)" userId="95313359-64cf-488c-b458-491adcbbb698" providerId="ADAL" clId="{8D35B9C3-312A-45FD-B826-A53530F0F670}" dt="2021-09-07T09:46:36.113" v="6095" actId="207"/>
          <ac:spMkLst>
            <pc:docMk/>
            <pc:sldMk cId="2365440076" sldId="259"/>
            <ac:spMk id="40" creationId="{BE6DA64B-EEA0-4314-AB33-D1C81B410878}"/>
          </ac:spMkLst>
        </pc:spChg>
        <pc:spChg chg="add del mod">
          <ac:chgData name="Kai Van Lopik (imec-OnePlanet)" userId="95313359-64cf-488c-b458-491adcbbb698" providerId="ADAL" clId="{8D35B9C3-312A-45FD-B826-A53530F0F670}" dt="2021-08-31T16:00:42.201" v="4928" actId="478"/>
          <ac:spMkLst>
            <pc:docMk/>
            <pc:sldMk cId="2365440076" sldId="259"/>
            <ac:spMk id="40" creationId="{F4057E68-AE31-4B7A-ADCB-D0E2CD615A33}"/>
          </ac:spMkLst>
        </pc:spChg>
        <pc:spChg chg="add mod">
          <ac:chgData name="Kai Van Lopik (imec-OnePlanet)" userId="95313359-64cf-488c-b458-491adcbbb698" providerId="ADAL" clId="{8D35B9C3-312A-45FD-B826-A53530F0F670}" dt="2021-10-12T14:29:23.002" v="19443" actId="1076"/>
          <ac:spMkLst>
            <pc:docMk/>
            <pc:sldMk cId="2365440076" sldId="259"/>
            <ac:spMk id="42" creationId="{2E22CE2A-F6D2-4C5C-9DD1-CCC53BF567B3}"/>
          </ac:spMkLst>
        </pc:spChg>
        <pc:spChg chg="add mod">
          <ac:chgData name="Kai Van Lopik (imec-OnePlanet)" userId="95313359-64cf-488c-b458-491adcbbb698" providerId="ADAL" clId="{8D35B9C3-312A-45FD-B826-A53530F0F670}" dt="2021-10-12T14:28:29.448" v="19429" actId="1076"/>
          <ac:spMkLst>
            <pc:docMk/>
            <pc:sldMk cId="2365440076" sldId="259"/>
            <ac:spMk id="49" creationId="{D450C7E5-B2A6-43B5-B5CD-D31359FD1728}"/>
          </ac:spMkLst>
        </pc:spChg>
        <pc:spChg chg="add mod">
          <ac:chgData name="Kai Van Lopik (imec-OnePlanet)" userId="95313359-64cf-488c-b458-491adcbbb698" providerId="ADAL" clId="{8D35B9C3-312A-45FD-B826-A53530F0F670}" dt="2021-10-12T14:29:07.464" v="19439" actId="1076"/>
          <ac:spMkLst>
            <pc:docMk/>
            <pc:sldMk cId="2365440076" sldId="259"/>
            <ac:spMk id="62" creationId="{D7BA1ABD-9F47-4192-A8AD-72C2A09E8139}"/>
          </ac:spMkLst>
        </pc:spChg>
        <pc:spChg chg="add mod">
          <ac:chgData name="Kai Van Lopik (imec-OnePlanet)" userId="95313359-64cf-488c-b458-491adcbbb698" providerId="ADAL" clId="{8D35B9C3-312A-45FD-B826-A53530F0F670}" dt="2021-10-12T14:29:01.386" v="19437" actId="1076"/>
          <ac:spMkLst>
            <pc:docMk/>
            <pc:sldMk cId="2365440076" sldId="259"/>
            <ac:spMk id="64" creationId="{466E8398-5335-4FC9-AFDC-B1D1963D3E3A}"/>
          </ac:spMkLst>
        </pc:spChg>
        <pc:spChg chg="add mod">
          <ac:chgData name="Kai Van Lopik (imec-OnePlanet)" userId="95313359-64cf-488c-b458-491adcbbb698" providerId="ADAL" clId="{8D35B9C3-312A-45FD-B826-A53530F0F670}" dt="2021-10-12T14:28:54.441" v="19435" actId="1076"/>
          <ac:spMkLst>
            <pc:docMk/>
            <pc:sldMk cId="2365440076" sldId="259"/>
            <ac:spMk id="69" creationId="{B2BD7230-A565-43A8-841F-B965FCB95A54}"/>
          </ac:spMkLst>
        </pc:spChg>
        <pc:spChg chg="add mod">
          <ac:chgData name="Kai Van Lopik (imec-OnePlanet)" userId="95313359-64cf-488c-b458-491adcbbb698" providerId="ADAL" clId="{8D35B9C3-312A-45FD-B826-A53530F0F670}" dt="2021-10-12T14:29:30.859" v="19445" actId="1076"/>
          <ac:spMkLst>
            <pc:docMk/>
            <pc:sldMk cId="2365440076" sldId="259"/>
            <ac:spMk id="74" creationId="{CF39A092-7671-4764-A40B-FAFB882E6642}"/>
          </ac:spMkLst>
        </pc:spChg>
        <pc:spChg chg="add mod ord">
          <ac:chgData name="Kai Van Lopik (imec-OnePlanet)" userId="95313359-64cf-488c-b458-491adcbbb698" providerId="ADAL" clId="{8D35B9C3-312A-45FD-B826-A53530F0F670}" dt="2021-10-12T14:29:16.442" v="19441" actId="1076"/>
          <ac:spMkLst>
            <pc:docMk/>
            <pc:sldMk cId="2365440076" sldId="259"/>
            <ac:spMk id="82" creationId="{18FF327C-31EF-4F2C-B962-303519D0502C}"/>
          </ac:spMkLst>
        </pc:spChg>
        <pc:spChg chg="add mod">
          <ac:chgData name="Kai Van Lopik (imec-OnePlanet)" userId="95313359-64cf-488c-b458-491adcbbb698" providerId="ADAL" clId="{8D35B9C3-312A-45FD-B826-A53530F0F670}" dt="2021-10-12T14:29:49.612" v="19449" actId="1076"/>
          <ac:spMkLst>
            <pc:docMk/>
            <pc:sldMk cId="2365440076" sldId="259"/>
            <ac:spMk id="85" creationId="{E3C1845A-AE34-4E7F-8655-F683D711E1E1}"/>
          </ac:spMkLst>
        </pc:spChg>
        <pc:spChg chg="add del mod">
          <ac:chgData name="Kai Van Lopik (imec-OnePlanet)" userId="95313359-64cf-488c-b458-491adcbbb698" providerId="ADAL" clId="{8D35B9C3-312A-45FD-B826-A53530F0F670}" dt="2021-08-31T16:01:37.194" v="4961" actId="478"/>
          <ac:spMkLst>
            <pc:docMk/>
            <pc:sldMk cId="2365440076" sldId="259"/>
            <ac:spMk id="86" creationId="{327A4E78-D825-4AA9-BFAA-88D98AB3AB8E}"/>
          </ac:spMkLst>
        </pc:spChg>
        <pc:spChg chg="add mod">
          <ac:chgData name="Kai Van Lopik (imec-OnePlanet)" userId="95313359-64cf-488c-b458-491adcbbb698" providerId="ADAL" clId="{8D35B9C3-312A-45FD-B826-A53530F0F670}" dt="2021-10-05T08:21:16.825" v="11005" actId="1076"/>
          <ac:spMkLst>
            <pc:docMk/>
            <pc:sldMk cId="2365440076" sldId="259"/>
            <ac:spMk id="86" creationId="{76511D62-09F9-4EEC-AA28-6E4A4FE186D7}"/>
          </ac:spMkLst>
        </pc:spChg>
        <pc:spChg chg="add mod">
          <ac:chgData name="Kai Van Lopik (imec-OnePlanet)" userId="95313359-64cf-488c-b458-491adcbbb698" providerId="ADAL" clId="{8D35B9C3-312A-45FD-B826-A53530F0F670}" dt="2021-09-07T10:09:54.844" v="6312" actId="14100"/>
          <ac:spMkLst>
            <pc:docMk/>
            <pc:sldMk cId="2365440076" sldId="259"/>
            <ac:spMk id="87" creationId="{0B68FD57-F032-43BC-9AFA-6DE41BE502C7}"/>
          </ac:spMkLst>
        </pc:spChg>
        <pc:spChg chg="add del mod">
          <ac:chgData name="Kai Van Lopik (imec-OnePlanet)" userId="95313359-64cf-488c-b458-491adcbbb698" providerId="ADAL" clId="{8D35B9C3-312A-45FD-B826-A53530F0F670}" dt="2021-08-31T16:01:35.466" v="4960" actId="478"/>
          <ac:spMkLst>
            <pc:docMk/>
            <pc:sldMk cId="2365440076" sldId="259"/>
            <ac:spMk id="88" creationId="{B988DBC1-33EC-4385-BA7F-BA348D8BC4D3}"/>
          </ac:spMkLst>
        </pc:spChg>
        <pc:spChg chg="add del mod">
          <ac:chgData name="Kai Van Lopik (imec-OnePlanet)" userId="95313359-64cf-488c-b458-491adcbbb698" providerId="ADAL" clId="{8D35B9C3-312A-45FD-B826-A53530F0F670}" dt="2021-08-31T16:01:34.273" v="4959" actId="478"/>
          <ac:spMkLst>
            <pc:docMk/>
            <pc:sldMk cId="2365440076" sldId="259"/>
            <ac:spMk id="89" creationId="{23916467-3FA6-4833-B8E0-5B7756E0104B}"/>
          </ac:spMkLst>
        </pc:spChg>
        <pc:spChg chg="add del mod">
          <ac:chgData name="Kai Van Lopik (imec-OnePlanet)" userId="95313359-64cf-488c-b458-491adcbbb698" providerId="ADAL" clId="{8D35B9C3-312A-45FD-B826-A53530F0F670}" dt="2021-08-31T16:00:46.722" v="4931" actId="478"/>
          <ac:spMkLst>
            <pc:docMk/>
            <pc:sldMk cId="2365440076" sldId="259"/>
            <ac:spMk id="91" creationId="{12F02110-F7E3-4810-A468-673FB898E257}"/>
          </ac:spMkLst>
        </pc:spChg>
        <pc:spChg chg="add del mod">
          <ac:chgData name="Kai Van Lopik (imec-OnePlanet)" userId="95313359-64cf-488c-b458-491adcbbb698" providerId="ADAL" clId="{8D35B9C3-312A-45FD-B826-A53530F0F670}" dt="2021-09-07T09:53:27.123" v="6141"/>
          <ac:spMkLst>
            <pc:docMk/>
            <pc:sldMk cId="2365440076" sldId="259"/>
            <ac:spMk id="92" creationId="{4E28E788-0D7C-46A7-AE60-4ECF6BC6313B}"/>
          </ac:spMkLst>
        </pc:spChg>
        <pc:spChg chg="add del mod">
          <ac:chgData name="Kai Van Lopik (imec-OnePlanet)" userId="95313359-64cf-488c-b458-491adcbbb698" providerId="ADAL" clId="{8D35B9C3-312A-45FD-B826-A53530F0F670}" dt="2021-08-31T16:00:45.455" v="4930" actId="478"/>
          <ac:spMkLst>
            <pc:docMk/>
            <pc:sldMk cId="2365440076" sldId="259"/>
            <ac:spMk id="92" creationId="{F8191CE1-6823-47AF-9D77-58F376975BAE}"/>
          </ac:spMkLst>
        </pc:spChg>
        <pc:spChg chg="add mod">
          <ac:chgData name="Kai Van Lopik (imec-OnePlanet)" userId="95313359-64cf-488c-b458-491adcbbb698" providerId="ADAL" clId="{8D35B9C3-312A-45FD-B826-A53530F0F670}" dt="2021-10-12T14:28:16.024" v="19427" actId="1076"/>
          <ac:spMkLst>
            <pc:docMk/>
            <pc:sldMk cId="2365440076" sldId="259"/>
            <ac:spMk id="93" creationId="{54696E68-5075-4DA5-878E-47007D598755}"/>
          </ac:spMkLst>
        </pc:spChg>
        <pc:spChg chg="add del mod">
          <ac:chgData name="Kai Van Lopik (imec-OnePlanet)" userId="95313359-64cf-488c-b458-491adcbbb698" providerId="ADAL" clId="{8D35B9C3-312A-45FD-B826-A53530F0F670}" dt="2021-08-31T16:00:43.918" v="4929" actId="478"/>
          <ac:spMkLst>
            <pc:docMk/>
            <pc:sldMk cId="2365440076" sldId="259"/>
            <ac:spMk id="93" creationId="{A8F13C21-6260-46F8-9089-C888AACAD3F2}"/>
          </ac:spMkLst>
        </pc:spChg>
        <pc:spChg chg="add mod">
          <ac:chgData name="Kai Van Lopik (imec-OnePlanet)" userId="95313359-64cf-488c-b458-491adcbbb698" providerId="ADAL" clId="{8D35B9C3-312A-45FD-B826-A53530F0F670}" dt="2021-09-07T09:54:47.873" v="6162" actId="14100"/>
          <ac:spMkLst>
            <pc:docMk/>
            <pc:sldMk cId="2365440076" sldId="259"/>
            <ac:spMk id="94" creationId="{7F0EE145-BE35-4A0D-A8B4-A810182A7948}"/>
          </ac:spMkLst>
        </pc:spChg>
        <pc:spChg chg="add del mod">
          <ac:chgData name="Kai Van Lopik (imec-OnePlanet)" userId="95313359-64cf-488c-b458-491adcbbb698" providerId="ADAL" clId="{8D35B9C3-312A-45FD-B826-A53530F0F670}" dt="2021-08-31T16:01:33.124" v="4958" actId="478"/>
          <ac:spMkLst>
            <pc:docMk/>
            <pc:sldMk cId="2365440076" sldId="259"/>
            <ac:spMk id="94" creationId="{FF2A3014-4FD1-49E6-954D-2E9A482374DC}"/>
          </ac:spMkLst>
        </pc:spChg>
        <pc:spChg chg="add mod">
          <ac:chgData name="Kai Van Lopik (imec-OnePlanet)" userId="95313359-64cf-488c-b458-491adcbbb698" providerId="ADAL" clId="{8D35B9C3-312A-45FD-B826-A53530F0F670}" dt="2021-09-07T10:00:21.158" v="6198" actId="1076"/>
          <ac:spMkLst>
            <pc:docMk/>
            <pc:sldMk cId="2365440076" sldId="259"/>
            <ac:spMk id="95" creationId="{7FA4659E-4F6C-4B85-A2D6-FE7C48157695}"/>
          </ac:spMkLst>
        </pc:spChg>
        <pc:spChg chg="add del mod">
          <ac:chgData name="Kai Van Lopik (imec-OnePlanet)" userId="95313359-64cf-488c-b458-491adcbbb698" providerId="ADAL" clId="{8D35B9C3-312A-45FD-B826-A53530F0F670}" dt="2021-08-31T16:00:40.394" v="4927" actId="478"/>
          <ac:spMkLst>
            <pc:docMk/>
            <pc:sldMk cId="2365440076" sldId="259"/>
            <ac:spMk id="98" creationId="{AA8DB72C-4B4D-4ADD-9785-009C16FBB142}"/>
          </ac:spMkLst>
        </pc:spChg>
        <pc:spChg chg="add mod">
          <ac:chgData name="Kai Van Lopik (imec-OnePlanet)" userId="95313359-64cf-488c-b458-491adcbbb698" providerId="ADAL" clId="{8D35B9C3-312A-45FD-B826-A53530F0F670}" dt="2021-10-12T14:28:47.545" v="19433" actId="1076"/>
          <ac:spMkLst>
            <pc:docMk/>
            <pc:sldMk cId="2365440076" sldId="259"/>
            <ac:spMk id="101" creationId="{C43583D5-A86F-48FB-A0FF-5A277EF70999}"/>
          </ac:spMkLst>
        </pc:spChg>
        <pc:spChg chg="mod">
          <ac:chgData name="Kai Van Lopik (imec-OnePlanet)" userId="95313359-64cf-488c-b458-491adcbbb698" providerId="ADAL" clId="{8D35B9C3-312A-45FD-B826-A53530F0F670}" dt="2021-10-12T14:27:53.537" v="19424" actId="20577"/>
          <ac:spMkLst>
            <pc:docMk/>
            <pc:sldMk cId="2365440076" sldId="259"/>
            <ac:spMk id="103" creationId="{B2B9CD99-6700-4122-8788-50871EBBCBD3}"/>
          </ac:spMkLst>
        </pc:spChg>
        <pc:spChg chg="add del mod">
          <ac:chgData name="Kai Van Lopik (imec-OnePlanet)" userId="95313359-64cf-488c-b458-491adcbbb698" providerId="ADAL" clId="{8D35B9C3-312A-45FD-B826-A53530F0F670}" dt="2021-08-31T16:01:32.442" v="4957" actId="478"/>
          <ac:spMkLst>
            <pc:docMk/>
            <pc:sldMk cId="2365440076" sldId="259"/>
            <ac:spMk id="104" creationId="{4635075B-BC03-4FA0-81B2-497D76611ED7}"/>
          </ac:spMkLst>
        </pc:spChg>
        <pc:spChg chg="add del mod">
          <ac:chgData name="Kai Van Lopik (imec-OnePlanet)" userId="95313359-64cf-488c-b458-491adcbbb698" providerId="ADAL" clId="{8D35B9C3-312A-45FD-B826-A53530F0F670}" dt="2021-08-31T16:00:38.458" v="4926" actId="478"/>
          <ac:spMkLst>
            <pc:docMk/>
            <pc:sldMk cId="2365440076" sldId="259"/>
            <ac:spMk id="106" creationId="{FB7070ED-92A3-498D-820A-5FED2362A80C}"/>
          </ac:spMkLst>
        </pc:spChg>
        <pc:spChg chg="add del mod">
          <ac:chgData name="Kai Van Lopik (imec-OnePlanet)" userId="95313359-64cf-488c-b458-491adcbbb698" providerId="ADAL" clId="{8D35B9C3-312A-45FD-B826-A53530F0F670}" dt="2021-08-31T16:01:31.443" v="4956" actId="478"/>
          <ac:spMkLst>
            <pc:docMk/>
            <pc:sldMk cId="2365440076" sldId="259"/>
            <ac:spMk id="107" creationId="{250DB09A-834D-4B24-9471-590567210724}"/>
          </ac:spMkLst>
        </pc:spChg>
        <pc:spChg chg="add del mod">
          <ac:chgData name="Kai Van Lopik (imec-OnePlanet)" userId="95313359-64cf-488c-b458-491adcbbb698" providerId="ADAL" clId="{8D35B9C3-312A-45FD-B826-A53530F0F670}" dt="2021-08-31T15:27:38.184" v="4690" actId="478"/>
          <ac:spMkLst>
            <pc:docMk/>
            <pc:sldMk cId="2365440076" sldId="259"/>
            <ac:spMk id="110" creationId="{4D102134-CA0E-4F1E-A434-D3C93E212282}"/>
          </ac:spMkLst>
        </pc:spChg>
        <pc:spChg chg="add mod">
          <ac:chgData name="Kai Van Lopik (imec-OnePlanet)" userId="95313359-64cf-488c-b458-491adcbbb698" providerId="ADAL" clId="{8D35B9C3-312A-45FD-B826-A53530F0F670}" dt="2021-10-12T14:28:40.110" v="19431" actId="1076"/>
          <ac:spMkLst>
            <pc:docMk/>
            <pc:sldMk cId="2365440076" sldId="259"/>
            <ac:spMk id="110" creationId="{8F483D4C-00D2-4E3B-97AA-69BB11AE8A25}"/>
          </ac:spMkLst>
        </pc:spChg>
        <pc:spChg chg="add del mod">
          <ac:chgData name="Kai Van Lopik (imec-OnePlanet)" userId="95313359-64cf-488c-b458-491adcbbb698" providerId="ADAL" clId="{8D35B9C3-312A-45FD-B826-A53530F0F670}" dt="2021-08-31T16:00:36.107" v="4925" actId="478"/>
          <ac:spMkLst>
            <pc:docMk/>
            <pc:sldMk cId="2365440076" sldId="259"/>
            <ac:spMk id="117" creationId="{18A101F9-6D9D-474E-A8E4-D26685BA7E8F}"/>
          </ac:spMkLst>
        </pc:spChg>
        <pc:spChg chg="del">
          <ac:chgData name="Kai Van Lopik (imec-OnePlanet)" userId="95313359-64cf-488c-b458-491adcbbb698" providerId="ADAL" clId="{8D35B9C3-312A-45FD-B826-A53530F0F670}" dt="2021-08-31T12:47:42.892" v="3210" actId="478"/>
          <ac:spMkLst>
            <pc:docMk/>
            <pc:sldMk cId="2365440076" sldId="259"/>
            <ac:spMk id="120" creationId="{FADE53DB-3B92-43F7-A781-BADBF573D589}"/>
          </ac:spMkLst>
        </pc:spChg>
        <pc:spChg chg="del">
          <ac:chgData name="Kai Van Lopik (imec-OnePlanet)" userId="95313359-64cf-488c-b458-491adcbbb698" providerId="ADAL" clId="{8D35B9C3-312A-45FD-B826-A53530F0F670}" dt="2021-08-31T12:47:36.720" v="3208" actId="478"/>
          <ac:spMkLst>
            <pc:docMk/>
            <pc:sldMk cId="2365440076" sldId="259"/>
            <ac:spMk id="121" creationId="{A75D1393-4854-415B-ACA6-ADA1995821FE}"/>
          </ac:spMkLst>
        </pc:spChg>
        <pc:spChg chg="del">
          <ac:chgData name="Kai Van Lopik (imec-OnePlanet)" userId="95313359-64cf-488c-b458-491adcbbb698" providerId="ADAL" clId="{8D35B9C3-312A-45FD-B826-A53530F0F670}" dt="2021-08-31T12:47:35.521" v="3207" actId="478"/>
          <ac:spMkLst>
            <pc:docMk/>
            <pc:sldMk cId="2365440076" sldId="259"/>
            <ac:spMk id="122" creationId="{C12C400B-555B-4745-89F4-62DE8C43E5B7}"/>
          </ac:spMkLst>
        </pc:spChg>
        <pc:spChg chg="del">
          <ac:chgData name="Kai Van Lopik (imec-OnePlanet)" userId="95313359-64cf-488c-b458-491adcbbb698" providerId="ADAL" clId="{8D35B9C3-312A-45FD-B826-A53530F0F670}" dt="2021-08-31T12:47:33.463" v="3206" actId="478"/>
          <ac:spMkLst>
            <pc:docMk/>
            <pc:sldMk cId="2365440076" sldId="259"/>
            <ac:spMk id="123" creationId="{F9399AEC-78A9-43CE-8150-DE3C1B8A350B}"/>
          </ac:spMkLst>
        </pc:spChg>
        <pc:spChg chg="del">
          <ac:chgData name="Kai Van Lopik (imec-OnePlanet)" userId="95313359-64cf-488c-b458-491adcbbb698" providerId="ADAL" clId="{8D35B9C3-312A-45FD-B826-A53530F0F670}" dt="2021-08-31T12:47:52.473" v="3213" actId="478"/>
          <ac:spMkLst>
            <pc:docMk/>
            <pc:sldMk cId="2365440076" sldId="259"/>
            <ac:spMk id="124" creationId="{4CAA821D-B573-41C2-9352-02296373E544}"/>
          </ac:spMkLst>
        </pc:spChg>
        <pc:spChg chg="del">
          <ac:chgData name="Kai Van Lopik (imec-OnePlanet)" userId="95313359-64cf-488c-b458-491adcbbb698" providerId="ADAL" clId="{8D35B9C3-312A-45FD-B826-A53530F0F670}" dt="2021-08-31T12:47:40.047" v="3209" actId="478"/>
          <ac:spMkLst>
            <pc:docMk/>
            <pc:sldMk cId="2365440076" sldId="259"/>
            <ac:spMk id="125" creationId="{9E50F432-278E-4146-B5DE-B9C919BD365E}"/>
          </ac:spMkLst>
        </pc:spChg>
        <pc:spChg chg="del">
          <ac:chgData name="Kai Van Lopik (imec-OnePlanet)" userId="95313359-64cf-488c-b458-491adcbbb698" providerId="ADAL" clId="{8D35B9C3-312A-45FD-B826-A53530F0F670}" dt="2021-08-31T12:47:56.114" v="3215" actId="478"/>
          <ac:spMkLst>
            <pc:docMk/>
            <pc:sldMk cId="2365440076" sldId="259"/>
            <ac:spMk id="126" creationId="{79099E45-3727-40D3-A074-6941F9330364}"/>
          </ac:spMkLst>
        </pc:spChg>
        <pc:spChg chg="del">
          <ac:chgData name="Kai Van Lopik (imec-OnePlanet)" userId="95313359-64cf-488c-b458-491adcbbb698" providerId="ADAL" clId="{8D35B9C3-312A-45FD-B826-A53530F0F670}" dt="2021-08-31T12:47:31.743" v="3205" actId="478"/>
          <ac:spMkLst>
            <pc:docMk/>
            <pc:sldMk cId="2365440076" sldId="259"/>
            <ac:spMk id="127" creationId="{9A9FD646-468B-4962-AD2F-9F2F4070EB10}"/>
          </ac:spMkLst>
        </pc:spChg>
        <pc:spChg chg="del">
          <ac:chgData name="Kai Van Lopik (imec-OnePlanet)" userId="95313359-64cf-488c-b458-491adcbbb698" providerId="ADAL" clId="{8D35B9C3-312A-45FD-B826-A53530F0F670}" dt="2021-08-31T12:47:30.517" v="3204" actId="478"/>
          <ac:spMkLst>
            <pc:docMk/>
            <pc:sldMk cId="2365440076" sldId="259"/>
            <ac:spMk id="128" creationId="{DE77CA69-E88F-42B8-9546-55942901F809}"/>
          </ac:spMkLst>
        </pc:spChg>
        <pc:spChg chg="del">
          <ac:chgData name="Kai Van Lopik (imec-OnePlanet)" userId="95313359-64cf-488c-b458-491adcbbb698" providerId="ADAL" clId="{8D35B9C3-312A-45FD-B826-A53530F0F670}" dt="2021-08-31T12:47:48.063" v="3211" actId="478"/>
          <ac:spMkLst>
            <pc:docMk/>
            <pc:sldMk cId="2365440076" sldId="259"/>
            <ac:spMk id="129" creationId="{F4C0AF6D-E9E5-4B1A-A37E-53C30B16FCD6}"/>
          </ac:spMkLst>
        </pc:spChg>
        <pc:spChg chg="del">
          <ac:chgData name="Kai Van Lopik (imec-OnePlanet)" userId="95313359-64cf-488c-b458-491adcbbb698" providerId="ADAL" clId="{8D35B9C3-312A-45FD-B826-A53530F0F670}" dt="2021-08-31T12:47:28.192" v="3203" actId="478"/>
          <ac:spMkLst>
            <pc:docMk/>
            <pc:sldMk cId="2365440076" sldId="259"/>
            <ac:spMk id="130" creationId="{238AFE60-0810-4CE9-B403-B15C8DDAED79}"/>
          </ac:spMkLst>
        </pc:spChg>
        <pc:spChg chg="del">
          <ac:chgData name="Kai Van Lopik (imec-OnePlanet)" userId="95313359-64cf-488c-b458-491adcbbb698" providerId="ADAL" clId="{8D35B9C3-312A-45FD-B826-A53530F0F670}" dt="2021-08-31T12:47:50.242" v="3212" actId="478"/>
          <ac:spMkLst>
            <pc:docMk/>
            <pc:sldMk cId="2365440076" sldId="259"/>
            <ac:spMk id="131" creationId="{CEEFDD3A-DFA1-4764-A20D-5A8F5A20455E}"/>
          </ac:spMkLst>
        </pc:spChg>
        <pc:spChg chg="del">
          <ac:chgData name="Kai Van Lopik (imec-OnePlanet)" userId="95313359-64cf-488c-b458-491adcbbb698" providerId="ADAL" clId="{8D35B9C3-312A-45FD-B826-A53530F0F670}" dt="2021-08-31T12:48:02.088" v="3216" actId="478"/>
          <ac:spMkLst>
            <pc:docMk/>
            <pc:sldMk cId="2365440076" sldId="259"/>
            <ac:spMk id="132" creationId="{4CD56553-5509-485F-A482-9435FB5728BD}"/>
          </ac:spMkLst>
        </pc:spChg>
        <pc:spChg chg="add del mod">
          <ac:chgData name="Kai Van Lopik (imec-OnePlanet)" userId="95313359-64cf-488c-b458-491adcbbb698" providerId="ADAL" clId="{8D35B9C3-312A-45FD-B826-A53530F0F670}" dt="2021-08-31T15:43:53.249" v="4780" actId="478"/>
          <ac:spMkLst>
            <pc:docMk/>
            <pc:sldMk cId="2365440076" sldId="259"/>
            <ac:spMk id="135" creationId="{2FE772CC-8491-4E30-BDBF-309F5436872F}"/>
          </ac:spMkLst>
        </pc:spChg>
        <pc:spChg chg="add mod">
          <ac:chgData name="Kai Van Lopik (imec-OnePlanet)" userId="95313359-64cf-488c-b458-491adcbbb698" providerId="ADAL" clId="{8D35B9C3-312A-45FD-B826-A53530F0F670}" dt="2021-10-12T14:29:39.723" v="19447" actId="1076"/>
          <ac:spMkLst>
            <pc:docMk/>
            <pc:sldMk cId="2365440076" sldId="259"/>
            <ac:spMk id="135" creationId="{49986219-0754-4406-B321-AEA2ABFC4116}"/>
          </ac:spMkLst>
        </pc:spChg>
        <pc:spChg chg="add del mod">
          <ac:chgData name="Kai Van Lopik (imec-OnePlanet)" userId="95313359-64cf-488c-b458-491adcbbb698" providerId="ADAL" clId="{8D35B9C3-312A-45FD-B826-A53530F0F670}" dt="2021-08-31T16:56:36.917" v="5014"/>
          <ac:spMkLst>
            <pc:docMk/>
            <pc:sldMk cId="2365440076" sldId="259"/>
            <ac:spMk id="137" creationId="{DAC4E90E-466B-4B66-9367-C4B474B9EB01}"/>
          </ac:spMkLst>
        </pc:spChg>
        <pc:graphicFrameChg chg="add mod ord modGraphic">
          <ac:chgData name="Kai Van Lopik (imec-OnePlanet)" userId="95313359-64cf-488c-b458-491adcbbb698" providerId="ADAL" clId="{8D35B9C3-312A-45FD-B826-A53530F0F670}" dt="2021-09-07T09:32:24.357" v="6022" actId="1076"/>
          <ac:graphicFrameMkLst>
            <pc:docMk/>
            <pc:sldMk cId="2365440076" sldId="259"/>
            <ac:graphicFrameMk id="3" creationId="{F30A57B4-036C-41C4-BF94-CCC865795916}"/>
          </ac:graphicFrameMkLst>
        </pc:graphicFrameChg>
        <pc:graphicFrameChg chg="add mod ord modGraphic">
          <ac:chgData name="Kai Van Lopik (imec-OnePlanet)" userId="95313359-64cf-488c-b458-491adcbbb698" providerId="ADAL" clId="{8D35B9C3-312A-45FD-B826-A53530F0F670}" dt="2021-09-07T09:32:10.359" v="6020" actId="167"/>
          <ac:graphicFrameMkLst>
            <pc:docMk/>
            <pc:sldMk cId="2365440076" sldId="259"/>
            <ac:graphicFrameMk id="41" creationId="{FF2BF890-D8F8-4EE0-ADF3-5DB552B447F3}"/>
          </ac:graphicFrameMkLst>
        </pc:graphicFrameChg>
        <pc:graphicFrameChg chg="add mod ord modGraphic">
          <ac:chgData name="Kai Van Lopik (imec-OnePlanet)" userId="95313359-64cf-488c-b458-491adcbbb698" providerId="ADAL" clId="{8D35B9C3-312A-45FD-B826-A53530F0F670}" dt="2021-10-05T08:13:43.296" v="10956" actId="167"/>
          <ac:graphicFrameMkLst>
            <pc:docMk/>
            <pc:sldMk cId="2365440076" sldId="259"/>
            <ac:graphicFrameMk id="83" creationId="{A74DE019-62C2-493F-90D4-CB75639B37D0}"/>
          </ac:graphicFrameMkLst>
        </pc:graphicFrameChg>
        <pc:graphicFrameChg chg="add mod ord modGraphic">
          <ac:chgData name="Kai Van Lopik (imec-OnePlanet)" userId="95313359-64cf-488c-b458-491adcbbb698" providerId="ADAL" clId="{8D35B9C3-312A-45FD-B826-A53530F0F670}" dt="2021-09-07T12:12:14.664" v="6739" actId="14861"/>
          <ac:graphicFrameMkLst>
            <pc:docMk/>
            <pc:sldMk cId="2365440076" sldId="259"/>
            <ac:graphicFrameMk id="90" creationId="{DE1277AF-968E-4428-84F8-76BC9DC8C168}"/>
          </ac:graphicFrameMkLst>
        </pc:graphicFrameChg>
        <pc:picChg chg="add del mod">
          <ac:chgData name="Kai Van Lopik (imec-OnePlanet)" userId="95313359-64cf-488c-b458-491adcbbb698" providerId="ADAL" clId="{8D35B9C3-312A-45FD-B826-A53530F0F670}" dt="2021-08-31T16:01:07.707" v="4948" actId="478"/>
          <ac:picMkLst>
            <pc:docMk/>
            <pc:sldMk cId="2365440076" sldId="259"/>
            <ac:picMk id="7" creationId="{60E2CE01-4BAD-4443-BB72-4F4E3A736381}"/>
          </ac:picMkLst>
        </pc:picChg>
        <pc:picChg chg="add mod">
          <ac:chgData name="Kai Van Lopik (imec-OnePlanet)" userId="95313359-64cf-488c-b458-491adcbbb698" providerId="ADAL" clId="{8D35B9C3-312A-45FD-B826-A53530F0F670}" dt="2021-09-07T08:14:40.984" v="5300" actId="1076"/>
          <ac:picMkLst>
            <pc:docMk/>
            <pc:sldMk cId="2365440076" sldId="259"/>
            <ac:picMk id="7" creationId="{6B9B87E3-FCCD-4125-BFF3-7C63EDA1FD79}"/>
          </ac:picMkLst>
        </pc:picChg>
        <pc:picChg chg="del">
          <ac:chgData name="Kai Van Lopik (imec-OnePlanet)" userId="95313359-64cf-488c-b458-491adcbbb698" providerId="ADAL" clId="{8D35B9C3-312A-45FD-B826-A53530F0F670}" dt="2021-08-31T12:48:07.913" v="3219" actId="478"/>
          <ac:picMkLst>
            <pc:docMk/>
            <pc:sldMk cId="2365440076" sldId="259"/>
            <ac:picMk id="9" creationId="{711557BE-F481-4C6B-9780-0F6366F948DF}"/>
          </ac:picMkLst>
        </pc:picChg>
        <pc:picChg chg="add del mod">
          <ac:chgData name="Kai Van Lopik (imec-OnePlanet)" userId="95313359-64cf-488c-b458-491adcbbb698" providerId="ADAL" clId="{8D35B9C3-312A-45FD-B826-A53530F0F670}" dt="2021-08-31T16:01:07.113" v="4947" actId="478"/>
          <ac:picMkLst>
            <pc:docMk/>
            <pc:sldMk cId="2365440076" sldId="259"/>
            <ac:picMk id="10" creationId="{47044F13-A127-4499-A99B-8A5A15533656}"/>
          </ac:picMkLst>
        </pc:picChg>
        <pc:picChg chg="add del mod">
          <ac:chgData name="Kai Van Lopik (imec-OnePlanet)" userId="95313359-64cf-488c-b458-491adcbbb698" providerId="ADAL" clId="{8D35B9C3-312A-45FD-B826-A53530F0F670}" dt="2021-08-31T16:00:50.745" v="4934" actId="478"/>
          <ac:picMkLst>
            <pc:docMk/>
            <pc:sldMk cId="2365440076" sldId="259"/>
            <ac:picMk id="13" creationId="{44D2E0E7-96BB-4437-91CE-6CAD239B72DB}"/>
          </ac:picMkLst>
        </pc:picChg>
        <pc:picChg chg="add mod">
          <ac:chgData name="Kai Van Lopik (imec-OnePlanet)" userId="95313359-64cf-488c-b458-491adcbbb698" providerId="ADAL" clId="{8D35B9C3-312A-45FD-B826-A53530F0F670}" dt="2021-09-07T08:34:11.472" v="5503" actId="1076"/>
          <ac:picMkLst>
            <pc:docMk/>
            <pc:sldMk cId="2365440076" sldId="259"/>
            <ac:picMk id="15" creationId="{B4D2F40A-857D-42A0-986B-1ABDD19346E3}"/>
          </ac:picMkLst>
        </pc:picChg>
        <pc:picChg chg="add del mod">
          <ac:chgData name="Kai Van Lopik (imec-OnePlanet)" userId="95313359-64cf-488c-b458-491adcbbb698" providerId="ADAL" clId="{8D35B9C3-312A-45FD-B826-A53530F0F670}" dt="2021-08-31T16:01:01.394" v="4941" actId="478"/>
          <ac:picMkLst>
            <pc:docMk/>
            <pc:sldMk cId="2365440076" sldId="259"/>
            <ac:picMk id="15" creationId="{FD036307-CFEC-43B7-8E3E-F179FB0F61D2}"/>
          </ac:picMkLst>
        </pc:picChg>
        <pc:picChg chg="add del mod">
          <ac:chgData name="Kai Van Lopik (imec-OnePlanet)" userId="95313359-64cf-488c-b458-491adcbbb698" providerId="ADAL" clId="{8D35B9C3-312A-45FD-B826-A53530F0F670}" dt="2021-08-31T16:00:49.906" v="4933" actId="478"/>
          <ac:picMkLst>
            <pc:docMk/>
            <pc:sldMk cId="2365440076" sldId="259"/>
            <ac:picMk id="17" creationId="{BD9678DC-CAC8-48DC-A2E5-ADE5B0B1F41F}"/>
          </ac:picMkLst>
        </pc:picChg>
        <pc:picChg chg="add mod">
          <ac:chgData name="Kai Van Lopik (imec-OnePlanet)" userId="95313359-64cf-488c-b458-491adcbbb698" providerId="ADAL" clId="{8D35B9C3-312A-45FD-B826-A53530F0F670}" dt="2021-09-07T08:53:09.212" v="5805" actId="1076"/>
          <ac:picMkLst>
            <pc:docMk/>
            <pc:sldMk cId="2365440076" sldId="259"/>
            <ac:picMk id="19" creationId="{5CE14E8D-8AFC-4A69-8A67-AFD532604EC2}"/>
          </ac:picMkLst>
        </pc:picChg>
        <pc:picChg chg="add del mod">
          <ac:chgData name="Kai Van Lopik (imec-OnePlanet)" userId="95313359-64cf-488c-b458-491adcbbb698" providerId="ADAL" clId="{8D35B9C3-312A-45FD-B826-A53530F0F670}" dt="2021-08-31T16:01:04.569" v="4944" actId="478"/>
          <ac:picMkLst>
            <pc:docMk/>
            <pc:sldMk cId="2365440076" sldId="259"/>
            <ac:picMk id="19" creationId="{65911F73-E0B0-468E-A8E8-CBB656835F36}"/>
          </ac:picMkLst>
        </pc:picChg>
        <pc:picChg chg="add mod">
          <ac:chgData name="Kai Van Lopik (imec-OnePlanet)" userId="95313359-64cf-488c-b458-491adcbbb698" providerId="ADAL" clId="{8D35B9C3-312A-45FD-B826-A53530F0F670}" dt="2021-09-07T09:16:23.901" v="5892" actId="1076"/>
          <ac:picMkLst>
            <pc:docMk/>
            <pc:sldMk cId="2365440076" sldId="259"/>
            <ac:picMk id="21" creationId="{6001F393-B6CC-4350-AAE5-D83C73EA6C26}"/>
          </ac:picMkLst>
        </pc:picChg>
        <pc:picChg chg="add del mod">
          <ac:chgData name="Kai Van Lopik (imec-OnePlanet)" userId="95313359-64cf-488c-b458-491adcbbb698" providerId="ADAL" clId="{8D35B9C3-312A-45FD-B826-A53530F0F670}" dt="2021-08-31T16:01:05.323" v="4945" actId="478"/>
          <ac:picMkLst>
            <pc:docMk/>
            <pc:sldMk cId="2365440076" sldId="259"/>
            <ac:picMk id="21" creationId="{6BDCA31E-EF0F-481D-9B80-8278705502D8}"/>
          </ac:picMkLst>
        </pc:picChg>
        <pc:picChg chg="add del mod">
          <ac:chgData name="Kai Van Lopik (imec-OnePlanet)" userId="95313359-64cf-488c-b458-491adcbbb698" providerId="ADAL" clId="{8D35B9C3-312A-45FD-B826-A53530F0F670}" dt="2021-08-31T16:01:02.632" v="4942" actId="478"/>
          <ac:picMkLst>
            <pc:docMk/>
            <pc:sldMk cId="2365440076" sldId="259"/>
            <ac:picMk id="23" creationId="{2FFED500-0A57-4330-B2FB-31EFF7A0645D}"/>
          </ac:picMkLst>
        </pc:picChg>
        <pc:picChg chg="add mod">
          <ac:chgData name="Kai Van Lopik (imec-OnePlanet)" userId="95313359-64cf-488c-b458-491adcbbb698" providerId="ADAL" clId="{8D35B9C3-312A-45FD-B826-A53530F0F670}" dt="2021-09-07T09:16:36.462" v="5894" actId="1076"/>
          <ac:picMkLst>
            <pc:docMk/>
            <pc:sldMk cId="2365440076" sldId="259"/>
            <ac:picMk id="23" creationId="{B6D7616F-B924-4383-9490-3CAB1CC88696}"/>
          </ac:picMkLst>
        </pc:picChg>
        <pc:picChg chg="add del mod">
          <ac:chgData name="Kai Van Lopik (imec-OnePlanet)" userId="95313359-64cf-488c-b458-491adcbbb698" providerId="ADAL" clId="{8D35B9C3-312A-45FD-B826-A53530F0F670}" dt="2021-08-31T16:01:10.927" v="4951" actId="478"/>
          <ac:picMkLst>
            <pc:docMk/>
            <pc:sldMk cId="2365440076" sldId="259"/>
            <ac:picMk id="26" creationId="{5D0B0D8A-D66D-41D7-97D2-43DAEA4C1178}"/>
          </ac:picMkLst>
        </pc:picChg>
        <pc:picChg chg="add mod">
          <ac:chgData name="Kai Van Lopik (imec-OnePlanet)" userId="95313359-64cf-488c-b458-491adcbbb698" providerId="ADAL" clId="{8D35B9C3-312A-45FD-B826-A53530F0F670}" dt="2021-09-07T09:23:07.988" v="5953" actId="1076"/>
          <ac:picMkLst>
            <pc:docMk/>
            <pc:sldMk cId="2365440076" sldId="259"/>
            <ac:picMk id="26" creationId="{815BF313-02F1-4478-86FB-63FA12B692A1}"/>
          </ac:picMkLst>
        </pc:picChg>
        <pc:picChg chg="add del mod">
          <ac:chgData name="Kai Van Lopik (imec-OnePlanet)" userId="95313359-64cf-488c-b458-491adcbbb698" providerId="ADAL" clId="{8D35B9C3-312A-45FD-B826-A53530F0F670}" dt="2021-08-31T16:01:09.676" v="4950" actId="478"/>
          <ac:picMkLst>
            <pc:docMk/>
            <pc:sldMk cId="2365440076" sldId="259"/>
            <ac:picMk id="29" creationId="{152D8E8A-A742-4F51-B516-C9B10DB72E28}"/>
          </ac:picMkLst>
        </pc:picChg>
        <pc:picChg chg="add del mod">
          <ac:chgData name="Kai Van Lopik (imec-OnePlanet)" userId="95313359-64cf-488c-b458-491adcbbb698" providerId="ADAL" clId="{8D35B9C3-312A-45FD-B826-A53530F0F670}" dt="2021-09-07T09:25:26.779" v="5971" actId="478"/>
          <ac:picMkLst>
            <pc:docMk/>
            <pc:sldMk cId="2365440076" sldId="259"/>
            <ac:picMk id="29" creationId="{A60483FD-1DB8-4286-84ED-5BCADF071E5D}"/>
          </ac:picMkLst>
        </pc:picChg>
        <pc:picChg chg="add del mod">
          <ac:chgData name="Kai Van Lopik (imec-OnePlanet)" userId="95313359-64cf-488c-b458-491adcbbb698" providerId="ADAL" clId="{8D35B9C3-312A-45FD-B826-A53530F0F670}" dt="2021-08-31T16:01:08.945" v="4949" actId="478"/>
          <ac:picMkLst>
            <pc:docMk/>
            <pc:sldMk cId="2365440076" sldId="259"/>
            <ac:picMk id="31" creationId="{2E9F208C-C3A8-4AAA-AE6E-B224F33AFB1C}"/>
          </ac:picMkLst>
        </pc:picChg>
        <pc:picChg chg="add mod">
          <ac:chgData name="Kai Van Lopik (imec-OnePlanet)" userId="95313359-64cf-488c-b458-491adcbbb698" providerId="ADAL" clId="{8D35B9C3-312A-45FD-B826-A53530F0F670}" dt="2021-09-07T09:26:23.726" v="5977" actId="1076"/>
          <ac:picMkLst>
            <pc:docMk/>
            <pc:sldMk cId="2365440076" sldId="259"/>
            <ac:picMk id="31" creationId="{55EDCF8F-F7E3-4074-BE29-57EE9F1CC4CE}"/>
          </ac:picMkLst>
        </pc:picChg>
        <pc:picChg chg="add mod">
          <ac:chgData name="Kai Van Lopik (imec-OnePlanet)" userId="95313359-64cf-488c-b458-491adcbbb698" providerId="ADAL" clId="{8D35B9C3-312A-45FD-B826-A53530F0F670}" dt="2021-09-07T09:27:15.619" v="5987" actId="1076"/>
          <ac:picMkLst>
            <pc:docMk/>
            <pc:sldMk cId="2365440076" sldId="259"/>
            <ac:picMk id="33" creationId="{67E37705-57ED-4EC5-97D6-A4608B018B72}"/>
          </ac:picMkLst>
        </pc:picChg>
        <pc:picChg chg="add del mod">
          <ac:chgData name="Kai Van Lopik (imec-OnePlanet)" userId="95313359-64cf-488c-b458-491adcbbb698" providerId="ADAL" clId="{8D35B9C3-312A-45FD-B826-A53530F0F670}" dt="2021-08-31T16:01:06.441" v="4946" actId="478"/>
          <ac:picMkLst>
            <pc:docMk/>
            <pc:sldMk cId="2365440076" sldId="259"/>
            <ac:picMk id="34" creationId="{18F4BC15-0D87-42B0-92A4-8BDA1BC53803}"/>
          </ac:picMkLst>
        </pc:picChg>
        <pc:picChg chg="add mod">
          <ac:chgData name="Kai Van Lopik (imec-OnePlanet)" userId="95313359-64cf-488c-b458-491adcbbb698" providerId="ADAL" clId="{8D35B9C3-312A-45FD-B826-A53530F0F670}" dt="2021-09-07T09:28:15.037" v="5994" actId="1076"/>
          <ac:picMkLst>
            <pc:docMk/>
            <pc:sldMk cId="2365440076" sldId="259"/>
            <ac:picMk id="35" creationId="{4D707952-8E8A-474E-A266-F2D8963F1A6E}"/>
          </ac:picMkLst>
        </pc:picChg>
        <pc:picChg chg="add mod">
          <ac:chgData name="Kai Van Lopik (imec-OnePlanet)" userId="95313359-64cf-488c-b458-491adcbbb698" providerId="ADAL" clId="{8D35B9C3-312A-45FD-B826-A53530F0F670}" dt="2021-08-31T14:15:20.321" v="3628" actId="14100"/>
          <ac:picMkLst>
            <pc:docMk/>
            <pc:sldMk cId="2365440076" sldId="259"/>
            <ac:picMk id="37" creationId="{D87D1B52-9321-4B7F-A432-D0E7B7E9D51D}"/>
          </ac:picMkLst>
        </pc:picChg>
        <pc:picChg chg="add del mod">
          <ac:chgData name="Kai Van Lopik (imec-OnePlanet)" userId="95313359-64cf-488c-b458-491adcbbb698" providerId="ADAL" clId="{8D35B9C3-312A-45FD-B826-A53530F0F670}" dt="2021-09-07T08:02:28.290" v="5266" actId="478"/>
          <ac:picMkLst>
            <pc:docMk/>
            <pc:sldMk cId="2365440076" sldId="259"/>
            <ac:picMk id="45" creationId="{DA191521-D368-42F1-B166-0C2CB2403258}"/>
          </ac:picMkLst>
        </pc:picChg>
        <pc:picChg chg="add del mod">
          <ac:chgData name="Kai Van Lopik (imec-OnePlanet)" userId="95313359-64cf-488c-b458-491adcbbb698" providerId="ADAL" clId="{8D35B9C3-312A-45FD-B826-A53530F0F670}" dt="2021-09-07T08:15:37.560" v="5306" actId="478"/>
          <ac:picMkLst>
            <pc:docMk/>
            <pc:sldMk cId="2365440076" sldId="259"/>
            <ac:picMk id="50" creationId="{20834A30-AF6E-45D1-8DE0-382EF53C2C98}"/>
          </ac:picMkLst>
        </pc:picChg>
        <pc:picChg chg="add mod">
          <ac:chgData name="Kai Van Lopik (imec-OnePlanet)" userId="95313359-64cf-488c-b458-491adcbbb698" providerId="ADAL" clId="{8D35B9C3-312A-45FD-B826-A53530F0F670}" dt="2021-08-31T16:58:13.948" v="5026" actId="1076"/>
          <ac:picMkLst>
            <pc:docMk/>
            <pc:sldMk cId="2365440076" sldId="259"/>
            <ac:picMk id="55" creationId="{42B14006-EB63-419B-8B79-3A1AC00CC710}"/>
          </ac:picMkLst>
        </pc:picChg>
        <pc:picChg chg="add mod">
          <ac:chgData name="Kai Van Lopik (imec-OnePlanet)" userId="95313359-64cf-488c-b458-491adcbbb698" providerId="ADAL" clId="{8D35B9C3-312A-45FD-B826-A53530F0F670}" dt="2021-08-31T16:07:31.924" v="4994" actId="14100"/>
          <ac:picMkLst>
            <pc:docMk/>
            <pc:sldMk cId="2365440076" sldId="259"/>
            <ac:picMk id="57" creationId="{B7215D08-1922-425F-BD35-8AE780546075}"/>
          </ac:picMkLst>
        </pc:picChg>
        <pc:picChg chg="add mod">
          <ac:chgData name="Kai Van Lopik (imec-OnePlanet)" userId="95313359-64cf-488c-b458-491adcbbb698" providerId="ADAL" clId="{8D35B9C3-312A-45FD-B826-A53530F0F670}" dt="2021-08-31T16:58:29.836" v="5029" actId="1076"/>
          <ac:picMkLst>
            <pc:docMk/>
            <pc:sldMk cId="2365440076" sldId="259"/>
            <ac:picMk id="61" creationId="{4D550754-924E-41E4-9C13-9ED0939B28C1}"/>
          </ac:picMkLst>
        </pc:picChg>
        <pc:picChg chg="add mod">
          <ac:chgData name="Kai Van Lopik (imec-OnePlanet)" userId="95313359-64cf-488c-b458-491adcbbb698" providerId="ADAL" clId="{8D35B9C3-312A-45FD-B826-A53530F0F670}" dt="2021-08-31T17:00:20.167" v="5046"/>
          <ac:picMkLst>
            <pc:docMk/>
            <pc:sldMk cId="2365440076" sldId="259"/>
            <ac:picMk id="63" creationId="{DD160001-CC4F-4B19-830D-194F02EA9B78}"/>
          </ac:picMkLst>
        </pc:picChg>
        <pc:picChg chg="add mod">
          <ac:chgData name="Kai Van Lopik (imec-OnePlanet)" userId="95313359-64cf-488c-b458-491adcbbb698" providerId="ADAL" clId="{8D35B9C3-312A-45FD-B826-A53530F0F670}" dt="2021-08-31T17:03:32.723" v="5068" actId="1076"/>
          <ac:picMkLst>
            <pc:docMk/>
            <pc:sldMk cId="2365440076" sldId="259"/>
            <ac:picMk id="65" creationId="{CA98D60B-F810-49A3-B67A-33C2BA24734E}"/>
          </ac:picMkLst>
        </pc:picChg>
        <pc:picChg chg="add mod">
          <ac:chgData name="Kai Van Lopik (imec-OnePlanet)" userId="95313359-64cf-488c-b458-491adcbbb698" providerId="ADAL" clId="{8D35B9C3-312A-45FD-B826-A53530F0F670}" dt="2021-08-31T17:04:18.131" v="5076"/>
          <ac:picMkLst>
            <pc:docMk/>
            <pc:sldMk cId="2365440076" sldId="259"/>
            <ac:picMk id="71" creationId="{FFF41360-AD4B-492C-B958-AEA0A0EFA1DD}"/>
          </ac:picMkLst>
        </pc:picChg>
        <pc:picChg chg="ord">
          <ac:chgData name="Kai Van Lopik (imec-OnePlanet)" userId="95313359-64cf-488c-b458-491adcbbb698" providerId="ADAL" clId="{8D35B9C3-312A-45FD-B826-A53530F0F670}" dt="2021-09-07T09:19:22.395" v="5905" actId="166"/>
          <ac:picMkLst>
            <pc:docMk/>
            <pc:sldMk cId="2365440076" sldId="259"/>
            <ac:picMk id="79" creationId="{BD01AD25-939F-47FE-9F4A-38440A791F4B}"/>
          </ac:picMkLst>
        </pc:picChg>
        <pc:picChg chg="add del mod">
          <ac:chgData name="Kai Van Lopik (imec-OnePlanet)" userId="95313359-64cf-488c-b458-491adcbbb698" providerId="ADAL" clId="{8D35B9C3-312A-45FD-B826-A53530F0F670}" dt="2021-08-31T16:01:23.448" v="4954" actId="478"/>
          <ac:picMkLst>
            <pc:docMk/>
            <pc:sldMk cId="2365440076" sldId="259"/>
            <ac:picMk id="83" creationId="{4418E0CA-1077-492F-BCE9-458B520C5297}"/>
          </ac:picMkLst>
        </pc:picChg>
        <pc:picChg chg="add del mod">
          <ac:chgData name="Kai Van Lopik (imec-OnePlanet)" userId="95313359-64cf-488c-b458-491adcbbb698" providerId="ADAL" clId="{8D35B9C3-312A-45FD-B826-A53530F0F670}" dt="2021-08-31T16:01:22.783" v="4953" actId="478"/>
          <ac:picMkLst>
            <pc:docMk/>
            <pc:sldMk cId="2365440076" sldId="259"/>
            <ac:picMk id="84" creationId="{AF0E903D-8177-4A3B-B71F-A52F4E810CC9}"/>
          </ac:picMkLst>
        </pc:picChg>
        <pc:picChg chg="add del mod">
          <ac:chgData name="Kai Van Lopik (imec-OnePlanet)" userId="95313359-64cf-488c-b458-491adcbbb698" providerId="ADAL" clId="{8D35B9C3-312A-45FD-B826-A53530F0F670}" dt="2021-08-31T16:01:21.644" v="4952" actId="478"/>
          <ac:picMkLst>
            <pc:docMk/>
            <pc:sldMk cId="2365440076" sldId="259"/>
            <ac:picMk id="85" creationId="{CE58FE0E-00A3-4174-A123-0A676A43EE10}"/>
          </ac:picMkLst>
        </pc:picChg>
        <pc:picChg chg="add mod">
          <ac:chgData name="Kai Van Lopik (imec-OnePlanet)" userId="95313359-64cf-488c-b458-491adcbbb698" providerId="ADAL" clId="{8D35B9C3-312A-45FD-B826-A53530F0F670}" dt="2021-09-07T10:15:40.336" v="6456" actId="1076"/>
          <ac:picMkLst>
            <pc:docMk/>
            <pc:sldMk cId="2365440076" sldId="259"/>
            <ac:picMk id="89" creationId="{26094700-74FA-4CAA-9666-2E760B955564}"/>
          </ac:picMkLst>
        </pc:picChg>
        <pc:picChg chg="del">
          <ac:chgData name="Kai Van Lopik (imec-OnePlanet)" userId="95313359-64cf-488c-b458-491adcbbb698" providerId="ADAL" clId="{8D35B9C3-312A-45FD-B826-A53530F0F670}" dt="2021-08-31T12:48:15.607" v="3220" actId="478"/>
          <ac:picMkLst>
            <pc:docMk/>
            <pc:sldMk cId="2365440076" sldId="259"/>
            <ac:picMk id="90" creationId="{4C939771-8015-42C9-A641-1E8C65817E88}"/>
          </ac:picMkLst>
        </pc:picChg>
        <pc:picChg chg="add del mod">
          <ac:chgData name="Kai Van Lopik (imec-OnePlanet)" userId="95313359-64cf-488c-b458-491adcbbb698" providerId="ADAL" clId="{8D35B9C3-312A-45FD-B826-A53530F0F670}" dt="2021-09-07T10:38:03.699" v="6566" actId="478"/>
          <ac:picMkLst>
            <pc:docMk/>
            <pc:sldMk cId="2365440076" sldId="259"/>
            <ac:picMk id="96" creationId="{0671011F-EFBF-470C-9E6C-73F87EE7EE2E}"/>
          </ac:picMkLst>
        </pc:picChg>
        <pc:picChg chg="add del mod">
          <ac:chgData name="Kai Van Lopik (imec-OnePlanet)" userId="95313359-64cf-488c-b458-491adcbbb698" providerId="ADAL" clId="{8D35B9C3-312A-45FD-B826-A53530F0F670}" dt="2021-08-31T16:01:03.377" v="4943" actId="478"/>
          <ac:picMkLst>
            <pc:docMk/>
            <pc:sldMk cId="2365440076" sldId="259"/>
            <ac:picMk id="99" creationId="{A975F12F-BDB0-487D-B705-D22681A2F75A}"/>
          </ac:picMkLst>
        </pc:picChg>
        <pc:picChg chg="del">
          <ac:chgData name="Kai Van Lopik (imec-OnePlanet)" userId="95313359-64cf-488c-b458-491adcbbb698" providerId="ADAL" clId="{8D35B9C3-312A-45FD-B826-A53530F0F670}" dt="2021-08-31T12:48:06.850" v="3218" actId="478"/>
          <ac:picMkLst>
            <pc:docMk/>
            <pc:sldMk cId="2365440076" sldId="259"/>
            <ac:picMk id="100" creationId="{EA06F9EB-E687-45B7-9290-A49B062E2413}"/>
          </ac:picMkLst>
        </pc:picChg>
        <pc:picChg chg="del">
          <ac:chgData name="Kai Van Lopik (imec-OnePlanet)" userId="95313359-64cf-488c-b458-491adcbbb698" providerId="ADAL" clId="{8D35B9C3-312A-45FD-B826-A53530F0F670}" dt="2021-08-31T12:48:05.607" v="3217" actId="478"/>
          <ac:picMkLst>
            <pc:docMk/>
            <pc:sldMk cId="2365440076" sldId="259"/>
            <ac:picMk id="101" creationId="{A937CB6C-0313-4A89-B6F6-83A1AC695A5A}"/>
          </ac:picMkLst>
        </pc:picChg>
        <pc:picChg chg="add del mod">
          <ac:chgData name="Kai Van Lopik (imec-OnePlanet)" userId="95313359-64cf-488c-b458-491adcbbb698" providerId="ADAL" clId="{8D35B9C3-312A-45FD-B826-A53530F0F670}" dt="2021-08-31T16:00:51.617" v="4935" actId="478"/>
          <ac:picMkLst>
            <pc:docMk/>
            <pc:sldMk cId="2365440076" sldId="259"/>
            <ac:picMk id="105" creationId="{888DDAE3-0324-48A0-8C53-C6EBF6EEFBE5}"/>
          </ac:picMkLst>
        </pc:picChg>
        <pc:picChg chg="add del mod">
          <ac:chgData name="Kai Van Lopik (imec-OnePlanet)" userId="95313359-64cf-488c-b458-491adcbbb698" providerId="ADAL" clId="{8D35B9C3-312A-45FD-B826-A53530F0F670}" dt="2021-08-31T16:00:48.924" v="4932" actId="478"/>
          <ac:picMkLst>
            <pc:docMk/>
            <pc:sldMk cId="2365440076" sldId="259"/>
            <ac:picMk id="113" creationId="{EE803616-4726-4B50-89D3-2ADC73E18A48}"/>
          </ac:picMkLst>
        </pc:picChg>
        <pc:picChg chg="del">
          <ac:chgData name="Kai Van Lopik (imec-OnePlanet)" userId="95313359-64cf-488c-b458-491adcbbb698" providerId="ADAL" clId="{8D35B9C3-312A-45FD-B826-A53530F0F670}" dt="2021-08-31T12:50:05.109" v="3247" actId="478"/>
          <ac:picMkLst>
            <pc:docMk/>
            <pc:sldMk cId="2365440076" sldId="259"/>
            <ac:picMk id="119" creationId="{C1DD2372-B68D-4CB5-AB1D-364A071E95D3}"/>
          </ac:picMkLst>
        </pc:picChg>
        <pc:picChg chg="add del mod">
          <ac:chgData name="Kai Van Lopik (imec-OnePlanet)" userId="95313359-64cf-488c-b458-491adcbbb698" providerId="ADAL" clId="{8D35B9C3-312A-45FD-B826-A53530F0F670}" dt="2021-09-07T10:41:05.215" v="6589" actId="478"/>
          <ac:picMkLst>
            <pc:docMk/>
            <pc:sldMk cId="2365440076" sldId="259"/>
            <ac:picMk id="123" creationId="{76FEEA1D-2586-415A-BA03-073AB90E8C78}"/>
          </ac:picMkLst>
        </pc:picChg>
        <pc:picChg chg="add mod">
          <ac:chgData name="Kai Van Lopik (imec-OnePlanet)" userId="95313359-64cf-488c-b458-491adcbbb698" providerId="ADAL" clId="{8D35B9C3-312A-45FD-B826-A53530F0F670}" dt="2021-09-07T10:42:08.313" v="6597" actId="1076"/>
          <ac:picMkLst>
            <pc:docMk/>
            <pc:sldMk cId="2365440076" sldId="259"/>
            <ac:picMk id="126" creationId="{8207E589-9029-4B5D-9C11-0A0F385B9BA5}"/>
          </ac:picMkLst>
        </pc:picChg>
        <pc:picChg chg="add mod">
          <ac:chgData name="Kai Van Lopik (imec-OnePlanet)" userId="95313359-64cf-488c-b458-491adcbbb698" providerId="ADAL" clId="{8D35B9C3-312A-45FD-B826-A53530F0F670}" dt="2021-09-07T10:43:57.727" v="6606" actId="1076"/>
          <ac:picMkLst>
            <pc:docMk/>
            <pc:sldMk cId="2365440076" sldId="259"/>
            <ac:picMk id="128" creationId="{340A9E5F-73D8-461B-B93B-A9F9A1F8D167}"/>
          </ac:picMkLst>
        </pc:picChg>
        <pc:picChg chg="add mod">
          <ac:chgData name="Kai Van Lopik (imec-OnePlanet)" userId="95313359-64cf-488c-b458-491adcbbb698" providerId="ADAL" clId="{8D35B9C3-312A-45FD-B826-A53530F0F670}" dt="2021-09-07T10:44:42.128" v="6613" actId="1076"/>
          <ac:picMkLst>
            <pc:docMk/>
            <pc:sldMk cId="2365440076" sldId="259"/>
            <ac:picMk id="130" creationId="{5A5DF8A4-C340-4D32-BEF1-7C03FAE6205E}"/>
          </ac:picMkLst>
        </pc:picChg>
        <pc:picChg chg="add mod">
          <ac:chgData name="Kai Van Lopik (imec-OnePlanet)" userId="95313359-64cf-488c-b458-491adcbbb698" providerId="ADAL" clId="{8D35B9C3-312A-45FD-B826-A53530F0F670}" dt="2021-09-07T08:37:45.422" v="5533" actId="207"/>
          <ac:picMkLst>
            <pc:docMk/>
            <pc:sldMk cId="2365440076" sldId="259"/>
            <ac:picMk id="138" creationId="{D45DE8B7-8D25-4922-B1D5-AF43F65F9E1D}"/>
          </ac:picMkLst>
        </pc:picChg>
        <pc:cxnChg chg="add del mod">
          <ac:chgData name="Kai Van Lopik (imec-OnePlanet)" userId="95313359-64cf-488c-b458-491adcbbb698" providerId="ADAL" clId="{8D35B9C3-312A-45FD-B826-A53530F0F670}" dt="2021-08-31T12:51:39.571" v="3286" actId="1076"/>
          <ac:cxnSpMkLst>
            <pc:docMk/>
            <pc:sldMk cId="2365440076" sldId="259"/>
            <ac:cxnSpMk id="27" creationId="{FD67723A-1DFD-4FA9-9186-6D0DEFC1174D}"/>
          </ac:cxnSpMkLst>
        </pc:cxnChg>
        <pc:cxnChg chg="add del mod">
          <ac:chgData name="Kai Van Lopik (imec-OnePlanet)" userId="95313359-64cf-488c-b458-491adcbbb698" providerId="ADAL" clId="{8D35B9C3-312A-45FD-B826-A53530F0F670}" dt="2021-08-31T16:00:56.554" v="4938" actId="478"/>
          <ac:cxnSpMkLst>
            <pc:docMk/>
            <pc:sldMk cId="2365440076" sldId="259"/>
            <ac:cxnSpMk id="42" creationId="{CBF0EF9B-5B0D-45E3-A9D5-2550FC073D63}"/>
          </ac:cxnSpMkLst>
        </pc:cxnChg>
        <pc:cxnChg chg="add mod">
          <ac:chgData name="Kai Van Lopik (imec-OnePlanet)" userId="95313359-64cf-488c-b458-491adcbbb698" providerId="ADAL" clId="{8D35B9C3-312A-45FD-B826-A53530F0F670}" dt="2021-09-07T08:16:48.447" v="5312" actId="14100"/>
          <ac:cxnSpMkLst>
            <pc:docMk/>
            <pc:sldMk cId="2365440076" sldId="259"/>
            <ac:cxnSpMk id="46" creationId="{5C44D74C-EE32-4DDA-8C66-3C0EE4A1E6B9}"/>
          </ac:cxnSpMkLst>
        </pc:cxnChg>
        <pc:cxnChg chg="add mod">
          <ac:chgData name="Kai Van Lopik (imec-OnePlanet)" userId="95313359-64cf-488c-b458-491adcbbb698" providerId="ADAL" clId="{8D35B9C3-312A-45FD-B826-A53530F0F670}" dt="2021-09-07T09:55:59.959" v="6179" actId="14100"/>
          <ac:cxnSpMkLst>
            <pc:docMk/>
            <pc:sldMk cId="2365440076" sldId="259"/>
            <ac:cxnSpMk id="54" creationId="{9D3BB8F5-F874-44EE-B15F-3B4ACD6F2014}"/>
          </ac:cxnSpMkLst>
        </pc:cxnChg>
        <pc:cxnChg chg="add mod">
          <ac:chgData name="Kai Van Lopik (imec-OnePlanet)" userId="95313359-64cf-488c-b458-491adcbbb698" providerId="ADAL" clId="{8D35B9C3-312A-45FD-B826-A53530F0F670}" dt="2021-09-07T09:55:53.999" v="6178" actId="14100"/>
          <ac:cxnSpMkLst>
            <pc:docMk/>
            <pc:sldMk cId="2365440076" sldId="259"/>
            <ac:cxnSpMk id="58" creationId="{87D1452A-730C-485C-9A89-475B2624DD04}"/>
          </ac:cxnSpMkLst>
        </pc:cxnChg>
        <pc:cxnChg chg="add mod">
          <ac:chgData name="Kai Van Lopik (imec-OnePlanet)" userId="95313359-64cf-488c-b458-491adcbbb698" providerId="ADAL" clId="{8D35B9C3-312A-45FD-B826-A53530F0F670}" dt="2021-09-07T08:39:10.854" v="5547" actId="14100"/>
          <ac:cxnSpMkLst>
            <pc:docMk/>
            <pc:sldMk cId="2365440076" sldId="259"/>
            <ac:cxnSpMk id="59" creationId="{AF87D459-131B-4B65-A50D-DDA58B7BBB3F}"/>
          </ac:cxnSpMkLst>
        </pc:cxnChg>
        <pc:cxnChg chg="del">
          <ac:chgData name="Kai Van Lopik (imec-OnePlanet)" userId="95313359-64cf-488c-b458-491adcbbb698" providerId="ADAL" clId="{8D35B9C3-312A-45FD-B826-A53530F0F670}" dt="2021-08-31T12:51:27.757" v="3284" actId="478"/>
          <ac:cxnSpMkLst>
            <pc:docMk/>
            <pc:sldMk cId="2365440076" sldId="259"/>
            <ac:cxnSpMk id="75" creationId="{BB970909-5D02-4CC3-91D3-4CD5F3D6ABAD}"/>
          </ac:cxnSpMkLst>
        </pc:cxnChg>
        <pc:cxnChg chg="del">
          <ac:chgData name="Kai Van Lopik (imec-OnePlanet)" userId="95313359-64cf-488c-b458-491adcbbb698" providerId="ADAL" clId="{8D35B9C3-312A-45FD-B826-A53530F0F670}" dt="2021-08-31T12:51:53.565" v="3287" actId="478"/>
          <ac:cxnSpMkLst>
            <pc:docMk/>
            <pc:sldMk cId="2365440076" sldId="259"/>
            <ac:cxnSpMk id="76" creationId="{962E6174-FE2C-4024-BB4C-AA1A15DC996B}"/>
          </ac:cxnSpMkLst>
        </pc:cxnChg>
        <pc:cxnChg chg="del">
          <ac:chgData name="Kai Van Lopik (imec-OnePlanet)" userId="95313359-64cf-488c-b458-491adcbbb698" providerId="ADAL" clId="{8D35B9C3-312A-45FD-B826-A53530F0F670}" dt="2021-08-31T12:51:58.989" v="3288" actId="478"/>
          <ac:cxnSpMkLst>
            <pc:docMk/>
            <pc:sldMk cId="2365440076" sldId="259"/>
            <ac:cxnSpMk id="77" creationId="{9F66A541-6AF4-4228-9C19-AB0BE247D47E}"/>
          </ac:cxnSpMkLst>
        </pc:cxnChg>
        <pc:cxnChg chg="add del mod">
          <ac:chgData name="Kai Van Lopik (imec-OnePlanet)" userId="95313359-64cf-488c-b458-491adcbbb698" providerId="ADAL" clId="{8D35B9C3-312A-45FD-B826-A53530F0F670}" dt="2021-09-07T08:14:19.280" v="5299" actId="478"/>
          <ac:cxnSpMkLst>
            <pc:docMk/>
            <pc:sldMk cId="2365440076" sldId="259"/>
            <ac:cxnSpMk id="80" creationId="{9C2D2ECE-6045-4BB6-A41A-6BC244495F9A}"/>
          </ac:cxnSpMkLst>
        </pc:cxnChg>
        <pc:cxnChg chg="add mod">
          <ac:chgData name="Kai Van Lopik (imec-OnePlanet)" userId="95313359-64cf-488c-b458-491adcbbb698" providerId="ADAL" clId="{8D35B9C3-312A-45FD-B826-A53530F0F670}" dt="2021-09-07T09:47:13.542" v="6111" actId="14100"/>
          <ac:cxnSpMkLst>
            <pc:docMk/>
            <pc:sldMk cId="2365440076" sldId="259"/>
            <ac:cxnSpMk id="84" creationId="{A64B9D57-3489-4B04-8A8E-0E9B8A2CD5E8}"/>
          </ac:cxnSpMkLst>
        </pc:cxnChg>
        <pc:cxnChg chg="add del mod">
          <ac:chgData name="Kai Van Lopik (imec-OnePlanet)" userId="95313359-64cf-488c-b458-491adcbbb698" providerId="ADAL" clId="{8D35B9C3-312A-45FD-B826-A53530F0F670}" dt="2021-08-31T16:01:25.018" v="4955" actId="478"/>
          <ac:cxnSpMkLst>
            <pc:docMk/>
            <pc:sldMk cId="2365440076" sldId="259"/>
            <ac:cxnSpMk id="87" creationId="{1B478963-BB68-449D-BDCE-96EDEC6794E2}"/>
          </ac:cxnSpMkLst>
        </pc:cxnChg>
        <pc:cxnChg chg="add mod">
          <ac:chgData name="Kai Van Lopik (imec-OnePlanet)" userId="95313359-64cf-488c-b458-491adcbbb698" providerId="ADAL" clId="{8D35B9C3-312A-45FD-B826-A53530F0F670}" dt="2021-09-07T09:59:45.444" v="6195" actId="14100"/>
          <ac:cxnSpMkLst>
            <pc:docMk/>
            <pc:sldMk cId="2365440076" sldId="259"/>
            <ac:cxnSpMk id="98" creationId="{34232CD0-F87C-4AF9-A3B8-DE42461F8C75}"/>
          </ac:cxnSpMkLst>
        </pc:cxnChg>
        <pc:cxnChg chg="add del mod">
          <ac:chgData name="Kai Van Lopik (imec-OnePlanet)" userId="95313359-64cf-488c-b458-491adcbbb698" providerId="ADAL" clId="{8D35B9C3-312A-45FD-B826-A53530F0F670}" dt="2021-08-31T16:01:00.023" v="4940" actId="478"/>
          <ac:cxnSpMkLst>
            <pc:docMk/>
            <pc:sldMk cId="2365440076" sldId="259"/>
            <ac:cxnSpMk id="102" creationId="{1618AD99-A52F-4C21-BACF-D03F908AA878}"/>
          </ac:cxnSpMkLst>
        </pc:cxnChg>
        <pc:cxnChg chg="add mod">
          <ac:chgData name="Kai Van Lopik (imec-OnePlanet)" userId="95313359-64cf-488c-b458-491adcbbb698" providerId="ADAL" clId="{8D35B9C3-312A-45FD-B826-A53530F0F670}" dt="2021-10-05T08:24:19.357" v="11008" actId="14100"/>
          <ac:cxnSpMkLst>
            <pc:docMk/>
            <pc:sldMk cId="2365440076" sldId="259"/>
            <ac:cxnSpMk id="102" creationId="{AD768D5D-F9B0-4E65-BCB1-D2620B0A22BB}"/>
          </ac:cxnSpMkLst>
        </pc:cxnChg>
        <pc:cxnChg chg="add mod">
          <ac:chgData name="Kai Van Lopik (imec-OnePlanet)" userId="95313359-64cf-488c-b458-491adcbbb698" providerId="ADAL" clId="{8D35B9C3-312A-45FD-B826-A53530F0F670}" dt="2021-09-07T10:03:02.328" v="6272" actId="14100"/>
          <ac:cxnSpMkLst>
            <pc:docMk/>
            <pc:sldMk cId="2365440076" sldId="259"/>
            <ac:cxnSpMk id="105" creationId="{DBD655E7-E8D2-48C1-84A6-1D1947512921}"/>
          </ac:cxnSpMkLst>
        </pc:cxnChg>
        <pc:cxnChg chg="add del mod">
          <ac:chgData name="Kai Van Lopik (imec-OnePlanet)" userId="95313359-64cf-488c-b458-491adcbbb698" providerId="ADAL" clId="{8D35B9C3-312A-45FD-B826-A53530F0F670}" dt="2021-08-31T16:00:57.992" v="4939" actId="478"/>
          <ac:cxnSpMkLst>
            <pc:docMk/>
            <pc:sldMk cId="2365440076" sldId="259"/>
            <ac:cxnSpMk id="108" creationId="{2F145331-FDD2-4689-9670-65CBDFE272A0}"/>
          </ac:cxnSpMkLst>
        </pc:cxnChg>
        <pc:cxnChg chg="add del mod">
          <ac:chgData name="Kai Van Lopik (imec-OnePlanet)" userId="95313359-64cf-488c-b458-491adcbbb698" providerId="ADAL" clId="{8D35B9C3-312A-45FD-B826-A53530F0F670}" dt="2021-09-07T10:35:18.954" v="6562" actId="478"/>
          <ac:cxnSpMkLst>
            <pc:docMk/>
            <pc:sldMk cId="2365440076" sldId="259"/>
            <ac:cxnSpMk id="117" creationId="{CCF428A3-0881-4206-BBCE-55A61696417C}"/>
          </ac:cxnSpMkLst>
        </pc:cxnChg>
        <pc:cxnChg chg="add del mod">
          <ac:chgData name="Kai Van Lopik (imec-OnePlanet)" userId="95313359-64cf-488c-b458-491adcbbb698" providerId="ADAL" clId="{8D35B9C3-312A-45FD-B826-A53530F0F670}" dt="2021-09-07T10:35:17.223" v="6561" actId="478"/>
          <ac:cxnSpMkLst>
            <pc:docMk/>
            <pc:sldMk cId="2365440076" sldId="259"/>
            <ac:cxnSpMk id="119" creationId="{86C8BFB4-4224-49F0-AE4C-D3C05C8B8864}"/>
          </ac:cxnSpMkLst>
        </pc:cxnChg>
        <pc:cxnChg chg="add mod">
          <ac:chgData name="Kai Van Lopik (imec-OnePlanet)" userId="95313359-64cf-488c-b458-491adcbbb698" providerId="ADAL" clId="{8D35B9C3-312A-45FD-B826-A53530F0F670}" dt="2021-09-07T10:39:37.402" v="6579" actId="14100"/>
          <ac:cxnSpMkLst>
            <pc:docMk/>
            <pc:sldMk cId="2365440076" sldId="259"/>
            <ac:cxnSpMk id="124" creationId="{76F9F826-7646-4EA3-8F8F-B89CDED60897}"/>
          </ac:cxnSpMkLst>
        </pc:cxnChg>
        <pc:cxnChg chg="add del">
          <ac:chgData name="Kai Van Lopik (imec-OnePlanet)" userId="95313359-64cf-488c-b458-491adcbbb698" providerId="ADAL" clId="{8D35B9C3-312A-45FD-B826-A53530F0F670}" dt="2021-08-31T12:51:16.840" v="3281" actId="478"/>
          <ac:cxnSpMkLst>
            <pc:docMk/>
            <pc:sldMk cId="2365440076" sldId="259"/>
            <ac:cxnSpMk id="133" creationId="{DDB8ECA0-B1E0-4D79-8139-DDA910FE001C}"/>
          </ac:cxnSpMkLst>
        </pc:cxnChg>
        <pc:cxnChg chg="add del mod">
          <ac:chgData name="Kai Van Lopik (imec-OnePlanet)" userId="95313359-64cf-488c-b458-491adcbbb698" providerId="ADAL" clId="{8D35B9C3-312A-45FD-B826-A53530F0F670}" dt="2021-08-31T12:48:43.919" v="3226" actId="478"/>
          <ac:cxnSpMkLst>
            <pc:docMk/>
            <pc:sldMk cId="2365440076" sldId="259"/>
            <ac:cxnSpMk id="134" creationId="{D4F1A0CD-7945-4F72-9BA3-D6DA6B2CAC82}"/>
          </ac:cxnSpMkLst>
        </pc:cxnChg>
        <pc:cxnChg chg="add mod">
          <ac:chgData name="Kai Van Lopik (imec-OnePlanet)" userId="95313359-64cf-488c-b458-491adcbbb698" providerId="ADAL" clId="{8D35B9C3-312A-45FD-B826-A53530F0F670}" dt="2021-09-07T09:55:48.599" v="6177" actId="14100"/>
          <ac:cxnSpMkLst>
            <pc:docMk/>
            <pc:sldMk cId="2365440076" sldId="259"/>
            <ac:cxnSpMk id="136" creationId="{83357325-A4EE-4C3A-BCED-AD0B3C6ABB10}"/>
          </ac:cxnSpMkLst>
        </pc:cxnChg>
      </pc:sldChg>
      <pc:sldChg chg="add del">
        <pc:chgData name="Kai Van Lopik (imec-OnePlanet)" userId="95313359-64cf-488c-b458-491adcbbb698" providerId="ADAL" clId="{8D35B9C3-312A-45FD-B826-A53530F0F670}" dt="2021-09-07T12:46:34.064" v="6744" actId="47"/>
        <pc:sldMkLst>
          <pc:docMk/>
          <pc:sldMk cId="4214225807" sldId="260"/>
        </pc:sldMkLst>
      </pc:sldChg>
      <pc:sldChg chg="addSp delSp modSp add mod addAnim delAnim modAnim">
        <pc:chgData name="Kai Van Lopik (imec-OnePlanet)" userId="95313359-64cf-488c-b458-491adcbbb698" providerId="ADAL" clId="{8D35B9C3-312A-45FD-B826-A53530F0F670}" dt="2021-10-12T14:31:30.238" v="19481" actId="1076"/>
        <pc:sldMkLst>
          <pc:docMk/>
          <pc:sldMk cId="226081463" sldId="261"/>
        </pc:sldMkLst>
        <pc:spChg chg="mod">
          <ac:chgData name="Kai Van Lopik (imec-OnePlanet)" userId="95313359-64cf-488c-b458-491adcbbb698" providerId="ADAL" clId="{8D35B9C3-312A-45FD-B826-A53530F0F670}" dt="2021-09-07T12:59:06.320" v="6897" actId="20577"/>
          <ac:spMkLst>
            <pc:docMk/>
            <pc:sldMk cId="226081463" sldId="261"/>
            <ac:spMk id="2" creationId="{FB5F2C9B-2DBA-42D8-94D7-23A12DAB63AC}"/>
          </ac:spMkLst>
        </pc:spChg>
        <pc:spChg chg="add mod ord">
          <ac:chgData name="Kai Van Lopik (imec-OnePlanet)" userId="95313359-64cf-488c-b458-491adcbbb698" providerId="ADAL" clId="{8D35B9C3-312A-45FD-B826-A53530F0F670}" dt="2021-09-07T13:46:07.917" v="8038" actId="14100"/>
          <ac:spMkLst>
            <pc:docMk/>
            <pc:sldMk cId="226081463" sldId="261"/>
            <ac:spMk id="10" creationId="{20D7B411-9147-4BF8-A3C1-CD2CD4BD1688}"/>
          </ac:spMkLst>
        </pc:spChg>
        <pc:spChg chg="add mod">
          <ac:chgData name="Kai Van Lopik (imec-OnePlanet)" userId="95313359-64cf-488c-b458-491adcbbb698" providerId="ADAL" clId="{8D35B9C3-312A-45FD-B826-A53530F0F670}" dt="2021-09-07T13:37:08.747" v="7816" actId="1076"/>
          <ac:spMkLst>
            <pc:docMk/>
            <pc:sldMk cId="226081463" sldId="261"/>
            <ac:spMk id="13" creationId="{041679D5-9D70-43E6-AC00-12791C00ACF2}"/>
          </ac:spMkLst>
        </pc:spChg>
        <pc:spChg chg="del">
          <ac:chgData name="Kai Van Lopik (imec-OnePlanet)" userId="95313359-64cf-488c-b458-491adcbbb698" providerId="ADAL" clId="{8D35B9C3-312A-45FD-B826-A53530F0F670}" dt="2021-09-07T12:51:44.182" v="6793" actId="478"/>
          <ac:spMkLst>
            <pc:docMk/>
            <pc:sldMk cId="226081463" sldId="261"/>
            <ac:spMk id="16" creationId="{6C7AF0C9-86AD-4753-A183-02E865BDBCD0}"/>
          </ac:spMkLst>
        </pc:spChg>
        <pc:spChg chg="add mod">
          <ac:chgData name="Kai Van Lopik (imec-OnePlanet)" userId="95313359-64cf-488c-b458-491adcbbb698" providerId="ADAL" clId="{8D35B9C3-312A-45FD-B826-A53530F0F670}" dt="2021-09-07T13:52:29.390" v="8121" actId="1076"/>
          <ac:spMkLst>
            <pc:docMk/>
            <pc:sldMk cId="226081463" sldId="261"/>
            <ac:spMk id="18" creationId="{C5AC36FE-6938-439F-8E5F-3B00D2BA93A1}"/>
          </ac:spMkLst>
        </pc:spChg>
        <pc:spChg chg="del">
          <ac:chgData name="Kai Van Lopik (imec-OnePlanet)" userId="95313359-64cf-488c-b458-491adcbbb698" providerId="ADAL" clId="{8D35B9C3-312A-45FD-B826-A53530F0F670}" dt="2021-09-07T12:47:45.706" v="6755" actId="478"/>
          <ac:spMkLst>
            <pc:docMk/>
            <pc:sldMk cId="226081463" sldId="261"/>
            <ac:spMk id="40" creationId="{BE6DA64B-EEA0-4314-AB33-D1C81B410878}"/>
          </ac:spMkLst>
        </pc:spChg>
        <pc:spChg chg="del">
          <ac:chgData name="Kai Van Lopik (imec-OnePlanet)" userId="95313359-64cf-488c-b458-491adcbbb698" providerId="ADAL" clId="{8D35B9C3-312A-45FD-B826-A53530F0F670}" dt="2021-09-07T12:55:21.385" v="6837" actId="478"/>
          <ac:spMkLst>
            <pc:docMk/>
            <pc:sldMk cId="226081463" sldId="261"/>
            <ac:spMk id="42" creationId="{2E22CE2A-F6D2-4C5C-9DD1-CCC53BF567B3}"/>
          </ac:spMkLst>
        </pc:spChg>
        <pc:spChg chg="del">
          <ac:chgData name="Kai Van Lopik (imec-OnePlanet)" userId="95313359-64cf-488c-b458-491adcbbb698" providerId="ADAL" clId="{8D35B9C3-312A-45FD-B826-A53530F0F670}" dt="2021-09-07T12:55:28.652" v="6839" actId="478"/>
          <ac:spMkLst>
            <pc:docMk/>
            <pc:sldMk cId="226081463" sldId="261"/>
            <ac:spMk id="49" creationId="{D450C7E5-B2A6-43B5-B5CD-D31359FD1728}"/>
          </ac:spMkLst>
        </pc:spChg>
        <pc:spChg chg="del">
          <ac:chgData name="Kai Van Lopik (imec-OnePlanet)" userId="95313359-64cf-488c-b458-491adcbbb698" providerId="ADAL" clId="{8D35B9C3-312A-45FD-B826-A53530F0F670}" dt="2021-09-07T12:55:17.181" v="6835" actId="478"/>
          <ac:spMkLst>
            <pc:docMk/>
            <pc:sldMk cId="226081463" sldId="261"/>
            <ac:spMk id="62" creationId="{D7BA1ABD-9F47-4192-A8AD-72C2A09E8139}"/>
          </ac:spMkLst>
        </pc:spChg>
        <pc:spChg chg="del">
          <ac:chgData name="Kai Van Lopik (imec-OnePlanet)" userId="95313359-64cf-488c-b458-491adcbbb698" providerId="ADAL" clId="{8D35B9C3-312A-45FD-B826-A53530F0F670}" dt="2021-09-07T12:55:15.642" v="6834" actId="478"/>
          <ac:spMkLst>
            <pc:docMk/>
            <pc:sldMk cId="226081463" sldId="261"/>
            <ac:spMk id="64" creationId="{466E8398-5335-4FC9-AFDC-B1D1963D3E3A}"/>
          </ac:spMkLst>
        </pc:spChg>
        <pc:spChg chg="add mod">
          <ac:chgData name="Kai Van Lopik (imec-OnePlanet)" userId="95313359-64cf-488c-b458-491adcbbb698" providerId="ADAL" clId="{8D35B9C3-312A-45FD-B826-A53530F0F670}" dt="2021-09-13T12:57:36.376" v="8662" actId="20577"/>
          <ac:spMkLst>
            <pc:docMk/>
            <pc:sldMk cId="226081463" sldId="261"/>
            <ac:spMk id="66" creationId="{81F37158-0725-46AB-803D-F0C452760DAA}"/>
          </ac:spMkLst>
        </pc:spChg>
        <pc:spChg chg="add mod ord">
          <ac:chgData name="Kai Van Lopik (imec-OnePlanet)" userId="95313359-64cf-488c-b458-491adcbbb698" providerId="ADAL" clId="{8D35B9C3-312A-45FD-B826-A53530F0F670}" dt="2021-09-13T13:03:23.745" v="8682" actId="167"/>
          <ac:spMkLst>
            <pc:docMk/>
            <pc:sldMk cId="226081463" sldId="261"/>
            <ac:spMk id="67" creationId="{65346D05-44F1-412D-A06A-91D846949669}"/>
          </ac:spMkLst>
        </pc:spChg>
        <pc:spChg chg="del">
          <ac:chgData name="Kai Van Lopik (imec-OnePlanet)" userId="95313359-64cf-488c-b458-491adcbbb698" providerId="ADAL" clId="{8D35B9C3-312A-45FD-B826-A53530F0F670}" dt="2021-09-07T12:55:14.169" v="6833" actId="478"/>
          <ac:spMkLst>
            <pc:docMk/>
            <pc:sldMk cId="226081463" sldId="261"/>
            <ac:spMk id="69" creationId="{B2BD7230-A565-43A8-841F-B965FCB95A54}"/>
          </ac:spMkLst>
        </pc:spChg>
        <pc:spChg chg="add mod">
          <ac:chgData name="Kai Van Lopik (imec-OnePlanet)" userId="95313359-64cf-488c-b458-491adcbbb698" providerId="ADAL" clId="{8D35B9C3-312A-45FD-B826-A53530F0F670}" dt="2021-09-13T13:00:25.418" v="8673" actId="1076"/>
          <ac:spMkLst>
            <pc:docMk/>
            <pc:sldMk cId="226081463" sldId="261"/>
            <ac:spMk id="69" creationId="{C676B2DD-0CC6-4149-A57D-7F66EB83257F}"/>
          </ac:spMkLst>
        </pc:spChg>
        <pc:spChg chg="del">
          <ac:chgData name="Kai Van Lopik (imec-OnePlanet)" userId="95313359-64cf-488c-b458-491adcbbb698" providerId="ADAL" clId="{8D35B9C3-312A-45FD-B826-A53530F0F670}" dt="2021-09-07T12:55:23.109" v="6838" actId="478"/>
          <ac:spMkLst>
            <pc:docMk/>
            <pc:sldMk cId="226081463" sldId="261"/>
            <ac:spMk id="74" creationId="{CF39A092-7671-4764-A40B-FAFB882E6642}"/>
          </ac:spMkLst>
        </pc:spChg>
        <pc:spChg chg="del">
          <ac:chgData name="Kai Van Lopik (imec-OnePlanet)" userId="95313359-64cf-488c-b458-491adcbbb698" providerId="ADAL" clId="{8D35B9C3-312A-45FD-B826-A53530F0F670}" dt="2021-09-07T12:55:18.733" v="6836" actId="478"/>
          <ac:spMkLst>
            <pc:docMk/>
            <pc:sldMk cId="226081463" sldId="261"/>
            <ac:spMk id="82" creationId="{18FF327C-31EF-4F2C-B962-303519D0502C}"/>
          </ac:spMkLst>
        </pc:spChg>
        <pc:spChg chg="del">
          <ac:chgData name="Kai Van Lopik (imec-OnePlanet)" userId="95313359-64cf-488c-b458-491adcbbb698" providerId="ADAL" clId="{8D35B9C3-312A-45FD-B826-A53530F0F670}" dt="2021-09-07T12:55:12.194" v="6832" actId="478"/>
          <ac:spMkLst>
            <pc:docMk/>
            <pc:sldMk cId="226081463" sldId="261"/>
            <ac:spMk id="85" creationId="{E3C1845A-AE34-4E7F-8655-F683D711E1E1}"/>
          </ac:spMkLst>
        </pc:spChg>
        <pc:spChg chg="del">
          <ac:chgData name="Kai Van Lopik (imec-OnePlanet)" userId="95313359-64cf-488c-b458-491adcbbb698" providerId="ADAL" clId="{8D35B9C3-312A-45FD-B826-A53530F0F670}" dt="2021-09-07T12:47:42.819" v="6754" actId="478"/>
          <ac:spMkLst>
            <pc:docMk/>
            <pc:sldMk cId="226081463" sldId="261"/>
            <ac:spMk id="86" creationId="{76511D62-09F9-4EEC-AA28-6E4A4FE186D7}"/>
          </ac:spMkLst>
        </pc:spChg>
        <pc:spChg chg="del">
          <ac:chgData name="Kai Van Lopik (imec-OnePlanet)" userId="95313359-64cf-488c-b458-491adcbbb698" providerId="ADAL" clId="{8D35B9C3-312A-45FD-B826-A53530F0F670}" dt="2021-09-07T12:55:10.666" v="6831" actId="478"/>
          <ac:spMkLst>
            <pc:docMk/>
            <pc:sldMk cId="226081463" sldId="261"/>
            <ac:spMk id="93" creationId="{54696E68-5075-4DA5-878E-47007D598755}"/>
          </ac:spMkLst>
        </pc:spChg>
        <pc:spChg chg="del mod">
          <ac:chgData name="Kai Van Lopik (imec-OnePlanet)" userId="95313359-64cf-488c-b458-491adcbbb698" providerId="ADAL" clId="{8D35B9C3-312A-45FD-B826-A53530F0F670}" dt="2021-09-07T12:47:40.096" v="6753" actId="478"/>
          <ac:spMkLst>
            <pc:docMk/>
            <pc:sldMk cId="226081463" sldId="261"/>
            <ac:spMk id="94" creationId="{7F0EE145-BE35-4A0D-A8B4-A810182A7948}"/>
          </ac:spMkLst>
        </pc:spChg>
        <pc:spChg chg="del">
          <ac:chgData name="Kai Van Lopik (imec-OnePlanet)" userId="95313359-64cf-488c-b458-491adcbbb698" providerId="ADAL" clId="{8D35B9C3-312A-45FD-B826-A53530F0F670}" dt="2021-09-07T12:47:48.300" v="6756" actId="478"/>
          <ac:spMkLst>
            <pc:docMk/>
            <pc:sldMk cId="226081463" sldId="261"/>
            <ac:spMk id="95" creationId="{7FA4659E-4F6C-4B85-A2D6-FE7C48157695}"/>
          </ac:spMkLst>
        </pc:spChg>
        <pc:spChg chg="del">
          <ac:chgData name="Kai Van Lopik (imec-OnePlanet)" userId="95313359-64cf-488c-b458-491adcbbb698" providerId="ADAL" clId="{8D35B9C3-312A-45FD-B826-A53530F0F670}" dt="2021-09-07T12:55:09.050" v="6830" actId="478"/>
          <ac:spMkLst>
            <pc:docMk/>
            <pc:sldMk cId="226081463" sldId="261"/>
            <ac:spMk id="101" creationId="{C43583D5-A86F-48FB-A0FF-5A277EF70999}"/>
          </ac:spMkLst>
        </pc:spChg>
        <pc:spChg chg="mod">
          <ac:chgData name="Kai Van Lopik (imec-OnePlanet)" userId="95313359-64cf-488c-b458-491adcbbb698" providerId="ADAL" clId="{8D35B9C3-312A-45FD-B826-A53530F0F670}" dt="2021-10-12T14:30:24.527" v="19463" actId="20577"/>
          <ac:spMkLst>
            <pc:docMk/>
            <pc:sldMk cId="226081463" sldId="261"/>
            <ac:spMk id="103" creationId="{B2B9CD99-6700-4122-8788-50871EBBCBD3}"/>
          </ac:spMkLst>
        </pc:spChg>
        <pc:spChg chg="del">
          <ac:chgData name="Kai Van Lopik (imec-OnePlanet)" userId="95313359-64cf-488c-b458-491adcbbb698" providerId="ADAL" clId="{8D35B9C3-312A-45FD-B826-A53530F0F670}" dt="2021-09-07T12:55:07.336" v="6829" actId="478"/>
          <ac:spMkLst>
            <pc:docMk/>
            <pc:sldMk cId="226081463" sldId="261"/>
            <ac:spMk id="110" creationId="{8F483D4C-00D2-4E3B-97AA-69BB11AE8A25}"/>
          </ac:spMkLst>
        </pc:spChg>
        <pc:spChg chg="add mod">
          <ac:chgData name="Kai Van Lopik (imec-OnePlanet)" userId="95313359-64cf-488c-b458-491adcbbb698" providerId="ADAL" clId="{8D35B9C3-312A-45FD-B826-A53530F0F670}" dt="2021-10-12T14:31:30.238" v="19481" actId="1076"/>
          <ac:spMkLst>
            <pc:docMk/>
            <pc:sldMk cId="226081463" sldId="261"/>
            <ac:spMk id="113" creationId="{3EB8D187-DCCC-41CA-924A-83F1A8B9091F}"/>
          </ac:spMkLst>
        </pc:spChg>
        <pc:spChg chg="add mod">
          <ac:chgData name="Kai Van Lopik (imec-OnePlanet)" userId="95313359-64cf-488c-b458-491adcbbb698" providerId="ADAL" clId="{8D35B9C3-312A-45FD-B826-A53530F0F670}" dt="2021-09-07T13:11:11.975" v="7210" actId="14100"/>
          <ac:spMkLst>
            <pc:docMk/>
            <pc:sldMk cId="226081463" sldId="261"/>
            <ac:spMk id="117" creationId="{67326C85-3E1B-48C4-91AB-56B7BA307D93}"/>
          </ac:spMkLst>
        </pc:spChg>
        <pc:spChg chg="add mod">
          <ac:chgData name="Kai Van Lopik (imec-OnePlanet)" userId="95313359-64cf-488c-b458-491adcbbb698" providerId="ADAL" clId="{8D35B9C3-312A-45FD-B826-A53530F0F670}" dt="2021-10-12T14:31:22.064" v="19479" actId="1076"/>
          <ac:spMkLst>
            <pc:docMk/>
            <pc:sldMk cId="226081463" sldId="261"/>
            <ac:spMk id="119" creationId="{002D3B98-3753-4A98-947B-780459FB19D8}"/>
          </ac:spMkLst>
        </pc:spChg>
        <pc:spChg chg="add mod">
          <ac:chgData name="Kai Van Lopik (imec-OnePlanet)" userId="95313359-64cf-488c-b458-491adcbbb698" providerId="ADAL" clId="{8D35B9C3-312A-45FD-B826-A53530F0F670}" dt="2021-10-12T14:31:15.488" v="19477" actId="1076"/>
          <ac:spMkLst>
            <pc:docMk/>
            <pc:sldMk cId="226081463" sldId="261"/>
            <ac:spMk id="125" creationId="{873720F4-1C12-45B8-9E87-46868D987127}"/>
          </ac:spMkLst>
        </pc:spChg>
        <pc:spChg chg="add mod">
          <ac:chgData name="Kai Van Lopik (imec-OnePlanet)" userId="95313359-64cf-488c-b458-491adcbbb698" providerId="ADAL" clId="{8D35B9C3-312A-45FD-B826-A53530F0F670}" dt="2021-09-07T14:05:35.381" v="8216" actId="14100"/>
          <ac:spMkLst>
            <pc:docMk/>
            <pc:sldMk cId="226081463" sldId="261"/>
            <ac:spMk id="129" creationId="{BB0B12B6-EC57-458A-9744-3D8CCE56BCEE}"/>
          </ac:spMkLst>
        </pc:spChg>
        <pc:spChg chg="add mod">
          <ac:chgData name="Kai Van Lopik (imec-OnePlanet)" userId="95313359-64cf-488c-b458-491adcbbb698" providerId="ADAL" clId="{8D35B9C3-312A-45FD-B826-A53530F0F670}" dt="2021-09-07T14:05:25.450" v="8214" actId="14100"/>
          <ac:spMkLst>
            <pc:docMk/>
            <pc:sldMk cId="226081463" sldId="261"/>
            <ac:spMk id="131" creationId="{0E744C92-E0E8-4947-82D9-02367100020A}"/>
          </ac:spMkLst>
        </pc:spChg>
        <pc:spChg chg="add mod">
          <ac:chgData name="Kai Van Lopik (imec-OnePlanet)" userId="95313359-64cf-488c-b458-491adcbbb698" providerId="ADAL" clId="{8D35B9C3-312A-45FD-B826-A53530F0F670}" dt="2021-10-12T14:31:09.279" v="19475" actId="1076"/>
          <ac:spMkLst>
            <pc:docMk/>
            <pc:sldMk cId="226081463" sldId="261"/>
            <ac:spMk id="132" creationId="{768D7A6E-33AB-4941-A753-DEBD5D5A3FAE}"/>
          </ac:spMkLst>
        </pc:spChg>
        <pc:spChg chg="del">
          <ac:chgData name="Kai Van Lopik (imec-OnePlanet)" userId="95313359-64cf-488c-b458-491adcbbb698" providerId="ADAL" clId="{8D35B9C3-312A-45FD-B826-A53530F0F670}" dt="2021-09-07T12:55:02.771" v="6828" actId="478"/>
          <ac:spMkLst>
            <pc:docMk/>
            <pc:sldMk cId="226081463" sldId="261"/>
            <ac:spMk id="135" creationId="{49986219-0754-4406-B321-AEA2ABFC4116}"/>
          </ac:spMkLst>
        </pc:spChg>
        <pc:spChg chg="add mod">
          <ac:chgData name="Kai Van Lopik (imec-OnePlanet)" userId="95313359-64cf-488c-b458-491adcbbb698" providerId="ADAL" clId="{8D35B9C3-312A-45FD-B826-A53530F0F670}" dt="2021-10-12T14:31:02.303" v="19473" actId="1076"/>
          <ac:spMkLst>
            <pc:docMk/>
            <pc:sldMk cId="226081463" sldId="261"/>
            <ac:spMk id="137" creationId="{78D5161A-2D09-401E-A819-CAF70D3F8D2A}"/>
          </ac:spMkLst>
        </pc:spChg>
        <pc:spChg chg="add mod">
          <ac:chgData name="Kai Van Lopik (imec-OnePlanet)" userId="95313359-64cf-488c-b458-491adcbbb698" providerId="ADAL" clId="{8D35B9C3-312A-45FD-B826-A53530F0F670}" dt="2021-09-07T13:49:02.965" v="8056" actId="20577"/>
          <ac:spMkLst>
            <pc:docMk/>
            <pc:sldMk cId="226081463" sldId="261"/>
            <ac:spMk id="139" creationId="{E45F7EFF-BCF8-4440-BC76-E7779551FC72}"/>
          </ac:spMkLst>
        </pc:spChg>
        <pc:spChg chg="add mod">
          <ac:chgData name="Kai Van Lopik (imec-OnePlanet)" userId="95313359-64cf-488c-b458-491adcbbb698" providerId="ADAL" clId="{8D35B9C3-312A-45FD-B826-A53530F0F670}" dt="2021-09-07T13:49:17.094" v="8060" actId="20577"/>
          <ac:spMkLst>
            <pc:docMk/>
            <pc:sldMk cId="226081463" sldId="261"/>
            <ac:spMk id="140" creationId="{B9A28630-CA4E-48D6-9E58-42761DB9EBED}"/>
          </ac:spMkLst>
        </pc:spChg>
        <pc:spChg chg="add mod">
          <ac:chgData name="Kai Van Lopik (imec-OnePlanet)" userId="95313359-64cf-488c-b458-491adcbbb698" providerId="ADAL" clId="{8D35B9C3-312A-45FD-B826-A53530F0F670}" dt="2021-10-12T14:30:54.959" v="19471" actId="1076"/>
          <ac:spMkLst>
            <pc:docMk/>
            <pc:sldMk cId="226081463" sldId="261"/>
            <ac:spMk id="141" creationId="{2B666532-261B-4533-885C-D7AB9AFB8831}"/>
          </ac:spMkLst>
        </pc:spChg>
        <pc:spChg chg="add mod">
          <ac:chgData name="Kai Van Lopik (imec-OnePlanet)" userId="95313359-64cf-488c-b458-491adcbbb698" providerId="ADAL" clId="{8D35B9C3-312A-45FD-B826-A53530F0F670}" dt="2021-09-07T14:37:11.197" v="8219" actId="1076"/>
          <ac:spMkLst>
            <pc:docMk/>
            <pc:sldMk cId="226081463" sldId="261"/>
            <ac:spMk id="142" creationId="{689982C6-F94E-4852-AE47-CAB2F6A9D12D}"/>
          </ac:spMkLst>
        </pc:spChg>
        <pc:spChg chg="add mod">
          <ac:chgData name="Kai Van Lopik (imec-OnePlanet)" userId="95313359-64cf-488c-b458-491adcbbb698" providerId="ADAL" clId="{8D35B9C3-312A-45FD-B826-A53530F0F670}" dt="2021-09-07T14:05:56.155" v="8218" actId="1076"/>
          <ac:spMkLst>
            <pc:docMk/>
            <pc:sldMk cId="226081463" sldId="261"/>
            <ac:spMk id="143" creationId="{7B32F220-6D14-4669-B25C-CCC0652E1DD4}"/>
          </ac:spMkLst>
        </pc:spChg>
        <pc:spChg chg="add mod">
          <ac:chgData name="Kai Van Lopik (imec-OnePlanet)" userId="95313359-64cf-488c-b458-491adcbbb698" providerId="ADAL" clId="{8D35B9C3-312A-45FD-B826-A53530F0F670}" dt="2021-09-07T14:37:50.594" v="8222" actId="1076"/>
          <ac:spMkLst>
            <pc:docMk/>
            <pc:sldMk cId="226081463" sldId="261"/>
            <ac:spMk id="144" creationId="{295026FA-5B57-4FA9-BB46-8EC5D7EBBCA3}"/>
          </ac:spMkLst>
        </pc:spChg>
        <pc:spChg chg="add mod">
          <ac:chgData name="Kai Van Lopik (imec-OnePlanet)" userId="95313359-64cf-488c-b458-491adcbbb698" providerId="ADAL" clId="{8D35B9C3-312A-45FD-B826-A53530F0F670}" dt="2021-09-07T14:38:26.609" v="8226" actId="1076"/>
          <ac:spMkLst>
            <pc:docMk/>
            <pc:sldMk cId="226081463" sldId="261"/>
            <ac:spMk id="145" creationId="{67BFACB4-E483-4EF7-9DC8-583C663D0FDA}"/>
          </ac:spMkLst>
        </pc:spChg>
        <pc:spChg chg="add mod">
          <ac:chgData name="Kai Van Lopik (imec-OnePlanet)" userId="95313359-64cf-488c-b458-491adcbbb698" providerId="ADAL" clId="{8D35B9C3-312A-45FD-B826-A53530F0F670}" dt="2021-10-12T14:30:47.903" v="19469" actId="1076"/>
          <ac:spMkLst>
            <pc:docMk/>
            <pc:sldMk cId="226081463" sldId="261"/>
            <ac:spMk id="146" creationId="{648E53C8-0C5E-4A41-8A19-7DC94FEB9A0E}"/>
          </ac:spMkLst>
        </pc:spChg>
        <pc:spChg chg="add del mod">
          <ac:chgData name="Kai Van Lopik (imec-OnePlanet)" userId="95313359-64cf-488c-b458-491adcbbb698" providerId="ADAL" clId="{8D35B9C3-312A-45FD-B826-A53530F0F670}" dt="2021-09-07T14:47:56.401" v="8358" actId="478"/>
          <ac:spMkLst>
            <pc:docMk/>
            <pc:sldMk cId="226081463" sldId="261"/>
            <ac:spMk id="147" creationId="{D4BB3D87-AB43-47DD-A322-B452150244DC}"/>
          </ac:spMkLst>
        </pc:spChg>
        <pc:spChg chg="add del mod">
          <ac:chgData name="Kai Van Lopik (imec-OnePlanet)" userId="95313359-64cf-488c-b458-491adcbbb698" providerId="ADAL" clId="{8D35B9C3-312A-45FD-B826-A53530F0F670}" dt="2021-09-07T14:47:17.047" v="8352"/>
          <ac:spMkLst>
            <pc:docMk/>
            <pc:sldMk cId="226081463" sldId="261"/>
            <ac:spMk id="148" creationId="{A6A6C5D7-5786-4A21-9856-90953EEAE763}"/>
          </ac:spMkLst>
        </pc:spChg>
        <pc:spChg chg="add del mod">
          <ac:chgData name="Kai Van Lopik (imec-OnePlanet)" userId="95313359-64cf-488c-b458-491adcbbb698" providerId="ADAL" clId="{8D35B9C3-312A-45FD-B826-A53530F0F670}" dt="2021-09-07T14:47:52.026" v="8357" actId="478"/>
          <ac:spMkLst>
            <pc:docMk/>
            <pc:sldMk cId="226081463" sldId="261"/>
            <ac:spMk id="149" creationId="{8B8077C6-AE80-4D4E-A988-0697B623ADCF}"/>
          </ac:spMkLst>
        </pc:spChg>
        <pc:spChg chg="add mod">
          <ac:chgData name="Kai Van Lopik (imec-OnePlanet)" userId="95313359-64cf-488c-b458-491adcbbb698" providerId="ADAL" clId="{8D35B9C3-312A-45FD-B826-A53530F0F670}" dt="2021-09-07T14:48:37.068" v="8363" actId="1076"/>
          <ac:spMkLst>
            <pc:docMk/>
            <pc:sldMk cId="226081463" sldId="261"/>
            <ac:spMk id="150" creationId="{7458FCF5-FB85-4299-9EB5-4E9CE549E4A0}"/>
          </ac:spMkLst>
        </pc:spChg>
        <pc:spChg chg="add mod">
          <ac:chgData name="Kai Van Lopik (imec-OnePlanet)" userId="95313359-64cf-488c-b458-491adcbbb698" providerId="ADAL" clId="{8D35B9C3-312A-45FD-B826-A53530F0F670}" dt="2021-09-07T14:49:14.232" v="8368" actId="1076"/>
          <ac:spMkLst>
            <pc:docMk/>
            <pc:sldMk cId="226081463" sldId="261"/>
            <ac:spMk id="151" creationId="{6BFC949C-4927-4D93-8027-A0AD18585507}"/>
          </ac:spMkLst>
        </pc:spChg>
        <pc:spChg chg="add mod">
          <ac:chgData name="Kai Van Lopik (imec-OnePlanet)" userId="95313359-64cf-488c-b458-491adcbbb698" providerId="ADAL" clId="{8D35B9C3-312A-45FD-B826-A53530F0F670}" dt="2021-09-07T14:50:22.007" v="8373" actId="1076"/>
          <ac:spMkLst>
            <pc:docMk/>
            <pc:sldMk cId="226081463" sldId="261"/>
            <ac:spMk id="152" creationId="{45C2B945-E297-4908-88C0-E46DDDD62112}"/>
          </ac:spMkLst>
        </pc:spChg>
        <pc:spChg chg="add mod">
          <ac:chgData name="Kai Van Lopik (imec-OnePlanet)" userId="95313359-64cf-488c-b458-491adcbbb698" providerId="ADAL" clId="{8D35B9C3-312A-45FD-B826-A53530F0F670}" dt="2021-09-07T14:51:13.500" v="8378" actId="1076"/>
          <ac:spMkLst>
            <pc:docMk/>
            <pc:sldMk cId="226081463" sldId="261"/>
            <ac:spMk id="153" creationId="{8BC5D7CE-AC5E-4C5E-87A2-83F07C8BAB96}"/>
          </ac:spMkLst>
        </pc:spChg>
        <pc:spChg chg="add mod">
          <ac:chgData name="Kai Van Lopik (imec-OnePlanet)" userId="95313359-64cf-488c-b458-491adcbbb698" providerId="ADAL" clId="{8D35B9C3-312A-45FD-B826-A53530F0F670}" dt="2021-10-12T14:30:41.054" v="19467" actId="1076"/>
          <ac:spMkLst>
            <pc:docMk/>
            <pc:sldMk cId="226081463" sldId="261"/>
            <ac:spMk id="154" creationId="{277283C3-B13B-48F9-8EAD-C7A5FD90FC86}"/>
          </ac:spMkLst>
        </pc:spChg>
        <pc:spChg chg="add mod">
          <ac:chgData name="Kai Van Lopik (imec-OnePlanet)" userId="95313359-64cf-488c-b458-491adcbbb698" providerId="ADAL" clId="{8D35B9C3-312A-45FD-B826-A53530F0F670}" dt="2021-10-12T14:30:33.146" v="19465" actId="1076"/>
          <ac:spMkLst>
            <pc:docMk/>
            <pc:sldMk cId="226081463" sldId="261"/>
            <ac:spMk id="155" creationId="{E92FF583-0538-4D7E-AF5A-B37ACFF42E56}"/>
          </ac:spMkLst>
        </pc:spChg>
        <pc:spChg chg="add mod">
          <ac:chgData name="Kai Van Lopik (imec-OnePlanet)" userId="95313359-64cf-488c-b458-491adcbbb698" providerId="ADAL" clId="{8D35B9C3-312A-45FD-B826-A53530F0F670}" dt="2021-09-07T15:10:55.936" v="8597" actId="1076"/>
          <ac:spMkLst>
            <pc:docMk/>
            <pc:sldMk cId="226081463" sldId="261"/>
            <ac:spMk id="156" creationId="{4AF361BB-1906-41BE-9AF9-A102E8372046}"/>
          </ac:spMkLst>
        </pc:spChg>
        <pc:spChg chg="add mod">
          <ac:chgData name="Kai Van Lopik (imec-OnePlanet)" userId="95313359-64cf-488c-b458-491adcbbb698" providerId="ADAL" clId="{8D35B9C3-312A-45FD-B826-A53530F0F670}" dt="2021-09-07T15:11:14.170" v="8601" actId="1076"/>
          <ac:spMkLst>
            <pc:docMk/>
            <pc:sldMk cId="226081463" sldId="261"/>
            <ac:spMk id="157" creationId="{A3383AA6-D0D9-4546-8739-EEFF0502CA3E}"/>
          </ac:spMkLst>
        </pc:spChg>
        <pc:graphicFrameChg chg="del">
          <ac:chgData name="Kai Van Lopik (imec-OnePlanet)" userId="95313359-64cf-488c-b458-491adcbbb698" providerId="ADAL" clId="{8D35B9C3-312A-45FD-B826-A53530F0F670}" dt="2021-09-07T12:58:20.898" v="6866" actId="478"/>
          <ac:graphicFrameMkLst>
            <pc:docMk/>
            <pc:sldMk cId="226081463" sldId="261"/>
            <ac:graphicFrameMk id="3" creationId="{F30A57B4-036C-41C4-BF94-CCC865795916}"/>
          </ac:graphicFrameMkLst>
        </pc:graphicFrameChg>
        <pc:graphicFrameChg chg="add del mod modGraphic">
          <ac:chgData name="Kai Van Lopik (imec-OnePlanet)" userId="95313359-64cf-488c-b458-491adcbbb698" providerId="ADAL" clId="{8D35B9C3-312A-45FD-B826-A53530F0F670}" dt="2021-09-07T13:10:48.298" v="7200" actId="478"/>
          <ac:graphicFrameMkLst>
            <pc:docMk/>
            <pc:sldMk cId="226081463" sldId="261"/>
            <ac:graphicFrameMk id="8" creationId="{346D90A3-F479-4466-82E3-8BBCEF8E70A9}"/>
          </ac:graphicFrameMkLst>
        </pc:graphicFrameChg>
        <pc:graphicFrameChg chg="del">
          <ac:chgData name="Kai Van Lopik (imec-OnePlanet)" userId="95313359-64cf-488c-b458-491adcbbb698" providerId="ADAL" clId="{8D35B9C3-312A-45FD-B826-A53530F0F670}" dt="2021-09-07T12:58:23.696" v="6867" actId="478"/>
          <ac:graphicFrameMkLst>
            <pc:docMk/>
            <pc:sldMk cId="226081463" sldId="261"/>
            <ac:graphicFrameMk id="41" creationId="{FF2BF890-D8F8-4EE0-ADF3-5DB552B447F3}"/>
          </ac:graphicFrameMkLst>
        </pc:graphicFrameChg>
        <pc:graphicFrameChg chg="mod">
          <ac:chgData name="Kai Van Lopik (imec-OnePlanet)" userId="95313359-64cf-488c-b458-491adcbbb698" providerId="ADAL" clId="{8D35B9C3-312A-45FD-B826-A53530F0F670}" dt="2021-09-07T12:58:36.152" v="6869" actId="1076"/>
          <ac:graphicFrameMkLst>
            <pc:docMk/>
            <pc:sldMk cId="226081463" sldId="261"/>
            <ac:graphicFrameMk id="83" creationId="{A74DE019-62C2-493F-90D4-CB75639B37D0}"/>
          </ac:graphicFrameMkLst>
        </pc:graphicFrameChg>
        <pc:graphicFrameChg chg="add mod modGraphic">
          <ac:chgData name="Kai Van Lopik (imec-OnePlanet)" userId="95313359-64cf-488c-b458-491adcbbb698" providerId="ADAL" clId="{8D35B9C3-312A-45FD-B826-A53530F0F670}" dt="2021-09-07T13:12:24.583" v="7220" actId="122"/>
          <ac:graphicFrameMkLst>
            <pc:docMk/>
            <pc:sldMk cId="226081463" sldId="261"/>
            <ac:graphicFrameMk id="121" creationId="{9EBC2F69-ED29-4F16-8B4E-6B81BA2EFB50}"/>
          </ac:graphicFrameMkLst>
        </pc:graphicFrameChg>
        <pc:picChg chg="del">
          <ac:chgData name="Kai Van Lopik (imec-OnePlanet)" userId="95313359-64cf-488c-b458-491adcbbb698" providerId="ADAL" clId="{8D35B9C3-312A-45FD-B826-A53530F0F670}" dt="2021-09-07T12:49:00.500" v="6762" actId="478"/>
          <ac:picMkLst>
            <pc:docMk/>
            <pc:sldMk cId="226081463" sldId="261"/>
            <ac:picMk id="7" creationId="{6B9B87E3-FCCD-4125-BFF3-7C63EDA1FD79}"/>
          </ac:picMkLst>
        </pc:picChg>
        <pc:picChg chg="del">
          <ac:chgData name="Kai Van Lopik (imec-OnePlanet)" userId="95313359-64cf-488c-b458-491adcbbb698" providerId="ADAL" clId="{8D35B9C3-312A-45FD-B826-A53530F0F670}" dt="2021-09-07T12:49:41.557" v="6772" actId="478"/>
          <ac:picMkLst>
            <pc:docMk/>
            <pc:sldMk cId="226081463" sldId="261"/>
            <ac:picMk id="15" creationId="{B4D2F40A-857D-42A0-986B-1ABDD19346E3}"/>
          </ac:picMkLst>
        </pc:picChg>
        <pc:picChg chg="del">
          <ac:chgData name="Kai Van Lopik (imec-OnePlanet)" userId="95313359-64cf-488c-b458-491adcbbb698" providerId="ADAL" clId="{8D35B9C3-312A-45FD-B826-A53530F0F670}" dt="2021-09-07T12:49:55.080" v="6778" actId="478"/>
          <ac:picMkLst>
            <pc:docMk/>
            <pc:sldMk cId="226081463" sldId="261"/>
            <ac:picMk id="19" creationId="{5CE14E8D-8AFC-4A69-8A67-AFD532604EC2}"/>
          </ac:picMkLst>
        </pc:picChg>
        <pc:picChg chg="del">
          <ac:chgData name="Kai Van Lopik (imec-OnePlanet)" userId="95313359-64cf-488c-b458-491adcbbb698" providerId="ADAL" clId="{8D35B9C3-312A-45FD-B826-A53530F0F670}" dt="2021-09-07T12:57:05.226" v="6856" actId="478"/>
          <ac:picMkLst>
            <pc:docMk/>
            <pc:sldMk cId="226081463" sldId="261"/>
            <ac:picMk id="21" creationId="{6001F393-B6CC-4350-AAE5-D83C73EA6C26}"/>
          </ac:picMkLst>
        </pc:picChg>
        <pc:picChg chg="del">
          <ac:chgData name="Kai Van Lopik (imec-OnePlanet)" userId="95313359-64cf-488c-b458-491adcbbb698" providerId="ADAL" clId="{8D35B9C3-312A-45FD-B826-A53530F0F670}" dt="2021-09-07T12:56:59.370" v="6853" actId="478"/>
          <ac:picMkLst>
            <pc:docMk/>
            <pc:sldMk cId="226081463" sldId="261"/>
            <ac:picMk id="23" creationId="{B6D7616F-B924-4383-9490-3CAB1CC88696}"/>
          </ac:picMkLst>
        </pc:picChg>
        <pc:picChg chg="del mod">
          <ac:chgData name="Kai Van Lopik (imec-OnePlanet)" userId="95313359-64cf-488c-b458-491adcbbb698" providerId="ADAL" clId="{8D35B9C3-312A-45FD-B826-A53530F0F670}" dt="2021-09-07T12:56:51.788" v="6850" actId="478"/>
          <ac:picMkLst>
            <pc:docMk/>
            <pc:sldMk cId="226081463" sldId="261"/>
            <ac:picMk id="26" creationId="{815BF313-02F1-4478-86FB-63FA12B692A1}"/>
          </ac:picMkLst>
        </pc:picChg>
        <pc:picChg chg="del">
          <ac:chgData name="Kai Van Lopik (imec-OnePlanet)" userId="95313359-64cf-488c-b458-491adcbbb698" providerId="ADAL" clId="{8D35B9C3-312A-45FD-B826-A53530F0F670}" dt="2021-09-07T12:47:10.632" v="6748" actId="478"/>
          <ac:picMkLst>
            <pc:docMk/>
            <pc:sldMk cId="226081463" sldId="261"/>
            <ac:picMk id="36" creationId="{B7FC9114-B453-4B52-8D9D-85CA038D2877}"/>
          </ac:picMkLst>
        </pc:picChg>
        <pc:picChg chg="del">
          <ac:chgData name="Kai Van Lopik (imec-OnePlanet)" userId="95313359-64cf-488c-b458-491adcbbb698" providerId="ADAL" clId="{8D35B9C3-312A-45FD-B826-A53530F0F670}" dt="2021-09-07T12:49:56.174" v="6779" actId="478"/>
          <ac:picMkLst>
            <pc:docMk/>
            <pc:sldMk cId="226081463" sldId="261"/>
            <ac:picMk id="37" creationId="{D87D1B52-9321-4B7F-A432-D0E7B7E9D51D}"/>
          </ac:picMkLst>
        </pc:picChg>
        <pc:picChg chg="mod">
          <ac:chgData name="Kai Van Lopik (imec-OnePlanet)" userId="95313359-64cf-488c-b458-491adcbbb698" providerId="ADAL" clId="{8D35B9C3-312A-45FD-B826-A53530F0F670}" dt="2021-09-07T13:17:42.111" v="7232" actId="1076"/>
          <ac:picMkLst>
            <pc:docMk/>
            <pc:sldMk cId="226081463" sldId="261"/>
            <ac:picMk id="55" creationId="{42B14006-EB63-419B-8B79-3A1AC00CC710}"/>
          </ac:picMkLst>
        </pc:picChg>
        <pc:picChg chg="del">
          <ac:chgData name="Kai Van Lopik (imec-OnePlanet)" userId="95313359-64cf-488c-b458-491adcbbb698" providerId="ADAL" clId="{8D35B9C3-312A-45FD-B826-A53530F0F670}" dt="2021-09-07T12:57:37.711" v="6863" actId="478"/>
          <ac:picMkLst>
            <pc:docMk/>
            <pc:sldMk cId="226081463" sldId="261"/>
            <ac:picMk id="57" creationId="{B7215D08-1922-425F-BD35-8AE780546075}"/>
          </ac:picMkLst>
        </pc:picChg>
        <pc:picChg chg="mod">
          <ac:chgData name="Kai Van Lopik (imec-OnePlanet)" userId="95313359-64cf-488c-b458-491adcbbb698" providerId="ADAL" clId="{8D35B9C3-312A-45FD-B826-A53530F0F670}" dt="2021-09-07T13:17:42.111" v="7232" actId="1076"/>
          <ac:picMkLst>
            <pc:docMk/>
            <pc:sldMk cId="226081463" sldId="261"/>
            <ac:picMk id="61" creationId="{4D550754-924E-41E4-9C13-9ED0939B28C1}"/>
          </ac:picMkLst>
        </pc:picChg>
        <pc:picChg chg="del">
          <ac:chgData name="Kai Van Lopik (imec-OnePlanet)" userId="95313359-64cf-488c-b458-491adcbbb698" providerId="ADAL" clId="{8D35B9C3-312A-45FD-B826-A53530F0F670}" dt="2021-09-07T12:57:36.250" v="6862" actId="478"/>
          <ac:picMkLst>
            <pc:docMk/>
            <pc:sldMk cId="226081463" sldId="261"/>
            <ac:picMk id="63" creationId="{DD160001-CC4F-4B19-830D-194F02EA9B78}"/>
          </ac:picMkLst>
        </pc:picChg>
        <pc:picChg chg="mod">
          <ac:chgData name="Kai Van Lopik (imec-OnePlanet)" userId="95313359-64cf-488c-b458-491adcbbb698" providerId="ADAL" clId="{8D35B9C3-312A-45FD-B826-A53530F0F670}" dt="2021-09-07T13:17:42.111" v="7232" actId="1076"/>
          <ac:picMkLst>
            <pc:docMk/>
            <pc:sldMk cId="226081463" sldId="261"/>
            <ac:picMk id="65" creationId="{CA98D60B-F810-49A3-B67A-33C2BA24734E}"/>
          </ac:picMkLst>
        </pc:picChg>
        <pc:picChg chg="del">
          <ac:chgData name="Kai Van Lopik (imec-OnePlanet)" userId="95313359-64cf-488c-b458-491adcbbb698" providerId="ADAL" clId="{8D35B9C3-312A-45FD-B826-A53530F0F670}" dt="2021-09-07T12:48:16.003" v="6759" actId="478"/>
          <ac:picMkLst>
            <pc:docMk/>
            <pc:sldMk cId="226081463" sldId="261"/>
            <ac:picMk id="67" creationId="{22856B96-CC3B-41E9-9140-CD1E570A6BF7}"/>
          </ac:picMkLst>
        </pc:picChg>
        <pc:picChg chg="del">
          <ac:chgData name="Kai Van Lopik (imec-OnePlanet)" userId="95313359-64cf-488c-b458-491adcbbb698" providerId="ADAL" clId="{8D35B9C3-312A-45FD-B826-A53530F0F670}" dt="2021-09-07T12:49:44.467" v="6774" actId="478"/>
          <ac:picMkLst>
            <pc:docMk/>
            <pc:sldMk cId="226081463" sldId="261"/>
            <ac:picMk id="70" creationId="{C0AB1C37-357F-4A69-9D4E-4EFB3D135CCD}"/>
          </ac:picMkLst>
        </pc:picChg>
        <pc:picChg chg="del">
          <ac:chgData name="Kai Van Lopik (imec-OnePlanet)" userId="95313359-64cf-488c-b458-491adcbbb698" providerId="ADAL" clId="{8D35B9C3-312A-45FD-B826-A53530F0F670}" dt="2021-09-07T12:57:33.560" v="6861" actId="478"/>
          <ac:picMkLst>
            <pc:docMk/>
            <pc:sldMk cId="226081463" sldId="261"/>
            <ac:picMk id="71" creationId="{FFF41360-AD4B-492C-B958-AEA0A0EFA1DD}"/>
          </ac:picMkLst>
        </pc:picChg>
        <pc:picChg chg="del">
          <ac:chgData name="Kai Van Lopik (imec-OnePlanet)" userId="95313359-64cf-488c-b458-491adcbbb698" providerId="ADAL" clId="{8D35B9C3-312A-45FD-B826-A53530F0F670}" dt="2021-09-07T12:48:21.868" v="6760" actId="478"/>
          <ac:picMkLst>
            <pc:docMk/>
            <pc:sldMk cId="226081463" sldId="261"/>
            <ac:picMk id="78" creationId="{CF3C3B0D-56A6-497F-929D-EFC1F1EB7A3A}"/>
          </ac:picMkLst>
        </pc:picChg>
        <pc:picChg chg="add mod">
          <ac:chgData name="Kai Van Lopik (imec-OnePlanet)" userId="95313359-64cf-488c-b458-491adcbbb698" providerId="ADAL" clId="{8D35B9C3-312A-45FD-B826-A53530F0F670}" dt="2021-09-07T12:47:05.624" v="6747" actId="1076"/>
          <ac:picMkLst>
            <pc:docMk/>
            <pc:sldMk cId="226081463" sldId="261"/>
            <ac:picMk id="80" creationId="{72B51F80-79A7-475E-BAAB-1B1221F40A73}"/>
          </ac:picMkLst>
        </pc:picChg>
        <pc:picChg chg="del">
          <ac:chgData name="Kai Van Lopik (imec-OnePlanet)" userId="95313359-64cf-488c-b458-491adcbbb698" providerId="ADAL" clId="{8D35B9C3-312A-45FD-B826-A53530F0F670}" dt="2021-09-07T12:49:43.215" v="6773" actId="478"/>
          <ac:picMkLst>
            <pc:docMk/>
            <pc:sldMk cId="226081463" sldId="261"/>
            <ac:picMk id="81" creationId="{11148C5C-A0BA-4316-8135-22DB71F1BC46}"/>
          </ac:picMkLst>
        </pc:picChg>
        <pc:picChg chg="add del mod">
          <ac:chgData name="Kai Van Lopik (imec-OnePlanet)" userId="95313359-64cf-488c-b458-491adcbbb698" providerId="ADAL" clId="{8D35B9C3-312A-45FD-B826-A53530F0F670}" dt="2021-09-07T12:51:18.062" v="6791" actId="478"/>
          <ac:picMkLst>
            <pc:docMk/>
            <pc:sldMk cId="226081463" sldId="261"/>
            <ac:picMk id="89" creationId="{26094700-74FA-4CAA-9666-2E760B955564}"/>
          </ac:picMkLst>
        </pc:picChg>
        <pc:picChg chg="add del mod">
          <ac:chgData name="Kai Van Lopik (imec-OnePlanet)" userId="95313359-64cf-488c-b458-491adcbbb698" providerId="ADAL" clId="{8D35B9C3-312A-45FD-B826-A53530F0F670}" dt="2021-09-07T12:50:12.570" v="6781"/>
          <ac:picMkLst>
            <pc:docMk/>
            <pc:sldMk cId="226081463" sldId="261"/>
            <ac:picMk id="91" creationId="{32092A90-025B-44C4-A953-0821515944B7}"/>
          </ac:picMkLst>
        </pc:picChg>
        <pc:picChg chg="add mod">
          <ac:chgData name="Kai Van Lopik (imec-OnePlanet)" userId="95313359-64cf-488c-b458-491adcbbb698" providerId="ADAL" clId="{8D35B9C3-312A-45FD-B826-A53530F0F670}" dt="2021-09-07T12:51:05.829" v="6789" actId="1076"/>
          <ac:picMkLst>
            <pc:docMk/>
            <pc:sldMk cId="226081463" sldId="261"/>
            <ac:picMk id="92" creationId="{508F497D-4C87-4FBB-8194-D7994163BC91}"/>
          </ac:picMkLst>
        </pc:picChg>
        <pc:picChg chg="add mod">
          <ac:chgData name="Kai Van Lopik (imec-OnePlanet)" userId="95313359-64cf-488c-b458-491adcbbb698" providerId="ADAL" clId="{8D35B9C3-312A-45FD-B826-A53530F0F670}" dt="2021-09-07T12:52:20.077" v="6798" actId="1076"/>
          <ac:picMkLst>
            <pc:docMk/>
            <pc:sldMk cId="226081463" sldId="261"/>
            <ac:picMk id="96" creationId="{555D349A-0964-493F-A9DD-3E3773784DAA}"/>
          </ac:picMkLst>
        </pc:picChg>
        <pc:picChg chg="add mod">
          <ac:chgData name="Kai Van Lopik (imec-OnePlanet)" userId="95313359-64cf-488c-b458-491adcbbb698" providerId="ADAL" clId="{8D35B9C3-312A-45FD-B826-A53530F0F670}" dt="2021-09-07T12:53:38.364" v="6813" actId="1076"/>
          <ac:picMkLst>
            <pc:docMk/>
            <pc:sldMk cId="226081463" sldId="261"/>
            <ac:picMk id="99" creationId="{EA959E06-1FF5-4922-8B73-B2661A257D90}"/>
          </ac:picMkLst>
        </pc:picChg>
        <pc:picChg chg="add mod">
          <ac:chgData name="Kai Van Lopik (imec-OnePlanet)" userId="95313359-64cf-488c-b458-491adcbbb698" providerId="ADAL" clId="{8D35B9C3-312A-45FD-B826-A53530F0F670}" dt="2021-09-07T12:54:20.464" v="6822" actId="1076"/>
          <ac:picMkLst>
            <pc:docMk/>
            <pc:sldMk cId="226081463" sldId="261"/>
            <ac:picMk id="100" creationId="{D0AC669B-7A47-49B2-84DA-B9E0C54E3671}"/>
          </ac:picMkLst>
        </pc:picChg>
        <pc:picChg chg="add mod">
          <ac:chgData name="Kai Van Lopik (imec-OnePlanet)" userId="95313359-64cf-488c-b458-491adcbbb698" providerId="ADAL" clId="{8D35B9C3-312A-45FD-B826-A53530F0F670}" dt="2021-09-07T12:56:38.875" v="6849" actId="1076"/>
          <ac:picMkLst>
            <pc:docMk/>
            <pc:sldMk cId="226081463" sldId="261"/>
            <ac:picMk id="104" creationId="{E4D2F460-F413-4A74-A83E-230208EBD3B9}"/>
          </ac:picMkLst>
        </pc:picChg>
        <pc:picChg chg="add del mod">
          <ac:chgData name="Kai Van Lopik (imec-OnePlanet)" userId="95313359-64cf-488c-b458-491adcbbb698" providerId="ADAL" clId="{8D35B9C3-312A-45FD-B826-A53530F0F670}" dt="2021-09-07T12:56:57.539" v="6852"/>
          <ac:picMkLst>
            <pc:docMk/>
            <pc:sldMk cId="226081463" sldId="261"/>
            <ac:picMk id="106" creationId="{BA6D75E4-C543-4761-A017-B961269116EC}"/>
          </ac:picMkLst>
        </pc:picChg>
        <pc:picChg chg="add del mod">
          <ac:chgData name="Kai Van Lopik (imec-OnePlanet)" userId="95313359-64cf-488c-b458-491adcbbb698" providerId="ADAL" clId="{8D35B9C3-312A-45FD-B826-A53530F0F670}" dt="2021-09-07T12:57:03.906" v="6855"/>
          <ac:picMkLst>
            <pc:docMk/>
            <pc:sldMk cId="226081463" sldId="261"/>
            <ac:picMk id="107" creationId="{5C1FF74E-0E97-4731-96DB-9E957BDC8F2B}"/>
          </ac:picMkLst>
        </pc:picChg>
        <pc:picChg chg="add mod">
          <ac:chgData name="Kai Van Lopik (imec-OnePlanet)" userId="95313359-64cf-488c-b458-491adcbbb698" providerId="ADAL" clId="{8D35B9C3-312A-45FD-B826-A53530F0F670}" dt="2021-09-07T12:57:26.371" v="6860" actId="1076"/>
          <ac:picMkLst>
            <pc:docMk/>
            <pc:sldMk cId="226081463" sldId="261"/>
            <ac:picMk id="108" creationId="{0888F87C-A641-42D4-8224-D39270C607C4}"/>
          </ac:picMkLst>
        </pc:picChg>
        <pc:picChg chg="del">
          <ac:chgData name="Kai Van Lopik (imec-OnePlanet)" userId="95313359-64cf-488c-b458-491adcbbb698" providerId="ADAL" clId="{8D35B9C3-312A-45FD-B826-A53530F0F670}" dt="2021-09-07T12:48:13.870" v="6758" actId="478"/>
          <ac:picMkLst>
            <pc:docMk/>
            <pc:sldMk cId="226081463" sldId="261"/>
            <ac:picMk id="109" creationId="{A711CB75-5CA7-4982-92E9-B5DABE3FA1F6}"/>
          </ac:picMkLst>
        </pc:picChg>
        <pc:picChg chg="del">
          <ac:chgData name="Kai Van Lopik (imec-OnePlanet)" userId="95313359-64cf-488c-b458-491adcbbb698" providerId="ADAL" clId="{8D35B9C3-312A-45FD-B826-A53530F0F670}" dt="2021-09-07T12:49:03.698" v="6763" actId="478"/>
          <ac:picMkLst>
            <pc:docMk/>
            <pc:sldMk cId="226081463" sldId="261"/>
            <ac:picMk id="111" creationId="{01EE001E-FCE4-4159-AB80-9481DEDE1A74}"/>
          </ac:picMkLst>
        </pc:picChg>
        <pc:picChg chg="del">
          <ac:chgData name="Kai Van Lopik (imec-OnePlanet)" userId="95313359-64cf-488c-b458-491adcbbb698" providerId="ADAL" clId="{8D35B9C3-312A-45FD-B826-A53530F0F670}" dt="2021-09-07T12:49:47.904" v="6775" actId="478"/>
          <ac:picMkLst>
            <pc:docMk/>
            <pc:sldMk cId="226081463" sldId="261"/>
            <ac:picMk id="112" creationId="{84FA17CB-673A-4C69-B70D-2F1E4AE3EE6A}"/>
          </ac:picMkLst>
        </pc:picChg>
        <pc:picChg chg="del">
          <ac:chgData name="Kai Van Lopik (imec-OnePlanet)" userId="95313359-64cf-488c-b458-491adcbbb698" providerId="ADAL" clId="{8D35B9C3-312A-45FD-B826-A53530F0F670}" dt="2021-09-07T12:48:57.472" v="6761" actId="478"/>
          <ac:picMkLst>
            <pc:docMk/>
            <pc:sldMk cId="226081463" sldId="261"/>
            <ac:picMk id="118" creationId="{A4317FFB-DD4F-4B38-BB1C-F5ABD3A70088}"/>
          </ac:picMkLst>
        </pc:picChg>
        <pc:picChg chg="add mod">
          <ac:chgData name="Kai Van Lopik (imec-OnePlanet)" userId="95313359-64cf-488c-b458-491adcbbb698" providerId="ADAL" clId="{8D35B9C3-312A-45FD-B826-A53530F0F670}" dt="2021-09-07T13:11:43.910" v="7212" actId="1076"/>
          <ac:picMkLst>
            <pc:docMk/>
            <pc:sldMk cId="226081463" sldId="261"/>
            <ac:picMk id="122" creationId="{7DFC7B58-45D6-4346-954C-1A5C75870116}"/>
          </ac:picMkLst>
        </pc:picChg>
        <pc:picChg chg="add mod">
          <ac:chgData name="Kai Van Lopik (imec-OnePlanet)" userId="95313359-64cf-488c-b458-491adcbbb698" providerId="ADAL" clId="{8D35B9C3-312A-45FD-B826-A53530F0F670}" dt="2021-09-07T13:11:43.910" v="7212" actId="1076"/>
          <ac:picMkLst>
            <pc:docMk/>
            <pc:sldMk cId="226081463" sldId="261"/>
            <ac:picMk id="123" creationId="{CB345E69-4DCC-46D4-AFA7-29FEBA1E454F}"/>
          </ac:picMkLst>
        </pc:picChg>
        <pc:picChg chg="del">
          <ac:chgData name="Kai Van Lopik (imec-OnePlanet)" userId="95313359-64cf-488c-b458-491adcbbb698" providerId="ADAL" clId="{8D35B9C3-312A-45FD-B826-A53530F0F670}" dt="2021-09-07T12:49:54.034" v="6777" actId="478"/>
          <ac:picMkLst>
            <pc:docMk/>
            <pc:sldMk cId="226081463" sldId="261"/>
            <ac:picMk id="138" creationId="{D45DE8B7-8D25-4922-B1D5-AF43F65F9E1D}"/>
          </ac:picMkLst>
        </pc:picChg>
        <pc:cxnChg chg="add mod">
          <ac:chgData name="Kai Van Lopik (imec-OnePlanet)" userId="95313359-64cf-488c-b458-491adcbbb698" providerId="ADAL" clId="{8D35B9C3-312A-45FD-B826-A53530F0F670}" dt="2021-09-07T14:05:35.381" v="8216" actId="14100"/>
          <ac:cxnSpMkLst>
            <pc:docMk/>
            <pc:sldMk cId="226081463" sldId="261"/>
            <ac:cxnSpMk id="12" creationId="{90AAAB0B-7DB1-4439-AE96-2A8749448865}"/>
          </ac:cxnSpMkLst>
        </pc:cxnChg>
        <pc:cxnChg chg="add del mod">
          <ac:chgData name="Kai Van Lopik (imec-OnePlanet)" userId="95313359-64cf-488c-b458-491adcbbb698" providerId="ADAL" clId="{8D35B9C3-312A-45FD-B826-A53530F0F670}" dt="2021-09-07T13:39:09.075" v="7825" actId="478"/>
          <ac:cxnSpMkLst>
            <pc:docMk/>
            <pc:sldMk cId="226081463" sldId="261"/>
            <ac:cxnSpMk id="17" creationId="{7318B493-71C8-404B-B43E-3910BCB165EE}"/>
          </ac:cxnSpMkLst>
        </pc:cxnChg>
        <pc:cxnChg chg="del">
          <ac:chgData name="Kai Van Lopik (imec-OnePlanet)" userId="95313359-64cf-488c-b458-491adcbbb698" providerId="ADAL" clId="{8D35B9C3-312A-45FD-B826-A53530F0F670}" dt="2021-09-07T12:54:05.346" v="6819" actId="478"/>
          <ac:cxnSpMkLst>
            <pc:docMk/>
            <pc:sldMk cId="226081463" sldId="261"/>
            <ac:cxnSpMk id="27" creationId="{FD67723A-1DFD-4FA9-9186-6D0DEFC1174D}"/>
          </ac:cxnSpMkLst>
        </pc:cxnChg>
        <pc:cxnChg chg="del mod">
          <ac:chgData name="Kai Van Lopik (imec-OnePlanet)" userId="95313359-64cf-488c-b458-491adcbbb698" providerId="ADAL" clId="{8D35B9C3-312A-45FD-B826-A53530F0F670}" dt="2021-09-07T12:53:01.284" v="6807" actId="478"/>
          <ac:cxnSpMkLst>
            <pc:docMk/>
            <pc:sldMk cId="226081463" sldId="261"/>
            <ac:cxnSpMk id="46" creationId="{5C44D74C-EE32-4DDA-8C66-3C0EE4A1E6B9}"/>
          </ac:cxnSpMkLst>
        </pc:cxnChg>
        <pc:cxnChg chg="del">
          <ac:chgData name="Kai Van Lopik (imec-OnePlanet)" userId="95313359-64cf-488c-b458-491adcbbb698" providerId="ADAL" clId="{8D35B9C3-312A-45FD-B826-A53530F0F670}" dt="2021-09-07T12:49:50.048" v="6776" actId="478"/>
          <ac:cxnSpMkLst>
            <pc:docMk/>
            <pc:sldMk cId="226081463" sldId="261"/>
            <ac:cxnSpMk id="54" creationId="{9D3BB8F5-F874-44EE-B15F-3B4ACD6F2014}"/>
          </ac:cxnSpMkLst>
        </pc:cxnChg>
        <pc:cxnChg chg="del">
          <ac:chgData name="Kai Van Lopik (imec-OnePlanet)" userId="95313359-64cf-488c-b458-491adcbbb698" providerId="ADAL" clId="{8D35B9C3-312A-45FD-B826-A53530F0F670}" dt="2021-09-07T12:49:14.925" v="6765" actId="478"/>
          <ac:cxnSpMkLst>
            <pc:docMk/>
            <pc:sldMk cId="226081463" sldId="261"/>
            <ac:cxnSpMk id="58" creationId="{87D1452A-730C-485C-9A89-475B2624DD04}"/>
          </ac:cxnSpMkLst>
        </pc:cxnChg>
        <pc:cxnChg chg="del mod">
          <ac:chgData name="Kai Van Lopik (imec-OnePlanet)" userId="95313359-64cf-488c-b458-491adcbbb698" providerId="ADAL" clId="{8D35B9C3-312A-45FD-B826-A53530F0F670}" dt="2021-09-07T12:52:50.486" v="6801" actId="478"/>
          <ac:cxnSpMkLst>
            <pc:docMk/>
            <pc:sldMk cId="226081463" sldId="261"/>
            <ac:cxnSpMk id="59" creationId="{AF87D459-131B-4B65-A50D-DDA58B7BBB3F}"/>
          </ac:cxnSpMkLst>
        </pc:cxnChg>
        <pc:cxnChg chg="del">
          <ac:chgData name="Kai Van Lopik (imec-OnePlanet)" userId="95313359-64cf-488c-b458-491adcbbb698" providerId="ADAL" clId="{8D35B9C3-312A-45FD-B826-A53530F0F670}" dt="2021-09-07T12:52:58.350" v="6805" actId="478"/>
          <ac:cxnSpMkLst>
            <pc:docMk/>
            <pc:sldMk cId="226081463" sldId="261"/>
            <ac:cxnSpMk id="66" creationId="{2C51D072-59FE-4D21-BABF-BBDAA243F671}"/>
          </ac:cxnSpMkLst>
        </pc:cxnChg>
        <pc:cxnChg chg="del mod">
          <ac:chgData name="Kai Van Lopik (imec-OnePlanet)" userId="95313359-64cf-488c-b458-491adcbbb698" providerId="ADAL" clId="{8D35B9C3-312A-45FD-B826-A53530F0F670}" dt="2021-09-07T12:53:02.679" v="6808" actId="478"/>
          <ac:cxnSpMkLst>
            <pc:docMk/>
            <pc:sldMk cId="226081463" sldId="261"/>
            <ac:cxnSpMk id="84" creationId="{A64B9D57-3489-4B04-8A8E-0E9B8A2CD5E8}"/>
          </ac:cxnSpMkLst>
        </pc:cxnChg>
        <pc:cxnChg chg="add mod">
          <ac:chgData name="Kai Van Lopik (imec-OnePlanet)" userId="95313359-64cf-488c-b458-491adcbbb698" providerId="ADAL" clId="{8D35B9C3-312A-45FD-B826-A53530F0F670}" dt="2021-09-07T12:47:25.451" v="6750" actId="1076"/>
          <ac:cxnSpMkLst>
            <pc:docMk/>
            <pc:sldMk cId="226081463" sldId="261"/>
            <ac:cxnSpMk id="88" creationId="{106B2EF8-1565-474C-8E39-0F340D83CFB6}"/>
          </ac:cxnSpMkLst>
        </pc:cxnChg>
        <pc:cxnChg chg="del">
          <ac:chgData name="Kai Van Lopik (imec-OnePlanet)" userId="95313359-64cf-488c-b458-491adcbbb698" providerId="ADAL" clId="{8D35B9C3-312A-45FD-B826-A53530F0F670}" dt="2021-09-07T12:48:05.154" v="6757" actId="478"/>
          <ac:cxnSpMkLst>
            <pc:docMk/>
            <pc:sldMk cId="226081463" sldId="261"/>
            <ac:cxnSpMk id="97" creationId="{1633A05D-3661-4595-9023-9C86F22D997F}"/>
          </ac:cxnSpMkLst>
        </pc:cxnChg>
        <pc:cxnChg chg="del">
          <ac:chgData name="Kai Van Lopik (imec-OnePlanet)" userId="95313359-64cf-488c-b458-491adcbbb698" providerId="ADAL" clId="{8D35B9C3-312A-45FD-B826-A53530F0F670}" dt="2021-09-07T12:53:00.441" v="6806" actId="478"/>
          <ac:cxnSpMkLst>
            <pc:docMk/>
            <pc:sldMk cId="226081463" sldId="261"/>
            <ac:cxnSpMk id="98" creationId="{34232CD0-F87C-4AF9-A3B8-DE42461F8C75}"/>
          </ac:cxnSpMkLst>
        </pc:cxnChg>
        <pc:cxnChg chg="del mod">
          <ac:chgData name="Kai Van Lopik (imec-OnePlanet)" userId="95313359-64cf-488c-b458-491adcbbb698" providerId="ADAL" clId="{8D35B9C3-312A-45FD-B826-A53530F0F670}" dt="2021-09-07T12:52:51.422" v="6802" actId="478"/>
          <ac:cxnSpMkLst>
            <pc:docMk/>
            <pc:sldMk cId="226081463" sldId="261"/>
            <ac:cxnSpMk id="102" creationId="{AD768D5D-F9B0-4E65-BCB1-D2620B0A22BB}"/>
          </ac:cxnSpMkLst>
        </pc:cxnChg>
        <pc:cxnChg chg="del mod">
          <ac:chgData name="Kai Van Lopik (imec-OnePlanet)" userId="95313359-64cf-488c-b458-491adcbbb698" providerId="ADAL" clId="{8D35B9C3-312A-45FD-B826-A53530F0F670}" dt="2021-09-07T12:52:49.144" v="6800" actId="478"/>
          <ac:cxnSpMkLst>
            <pc:docMk/>
            <pc:sldMk cId="226081463" sldId="261"/>
            <ac:cxnSpMk id="105" creationId="{DBD655E7-E8D2-48C1-84A6-1D1947512921}"/>
          </ac:cxnSpMkLst>
        </pc:cxnChg>
        <pc:cxnChg chg="del">
          <ac:chgData name="Kai Van Lopik (imec-OnePlanet)" userId="95313359-64cf-488c-b458-491adcbbb698" providerId="ADAL" clId="{8D35B9C3-312A-45FD-B826-A53530F0F670}" dt="2021-09-07T12:49:11.613" v="6764" actId="478"/>
          <ac:cxnSpMkLst>
            <pc:docMk/>
            <pc:sldMk cId="226081463" sldId="261"/>
            <ac:cxnSpMk id="114" creationId="{F271C401-510A-419B-9467-5218697C8A0B}"/>
          </ac:cxnSpMkLst>
        </pc:cxnChg>
        <pc:cxnChg chg="del">
          <ac:chgData name="Kai Van Lopik (imec-OnePlanet)" userId="95313359-64cf-488c-b458-491adcbbb698" providerId="ADAL" clId="{8D35B9C3-312A-45FD-B826-A53530F0F670}" dt="2021-09-07T12:49:30.440" v="6770" actId="478"/>
          <ac:cxnSpMkLst>
            <pc:docMk/>
            <pc:sldMk cId="226081463" sldId="261"/>
            <ac:cxnSpMk id="115" creationId="{5F47713E-9AEC-405D-B44E-EB5378D20357}"/>
          </ac:cxnSpMkLst>
        </pc:cxnChg>
        <pc:cxnChg chg="del">
          <ac:chgData name="Kai Van Lopik (imec-OnePlanet)" userId="95313359-64cf-488c-b458-491adcbbb698" providerId="ADAL" clId="{8D35B9C3-312A-45FD-B826-A53530F0F670}" dt="2021-09-07T12:49:16.363" v="6766" actId="478"/>
          <ac:cxnSpMkLst>
            <pc:docMk/>
            <pc:sldMk cId="226081463" sldId="261"/>
            <ac:cxnSpMk id="116" creationId="{5D9D8458-D47C-4933-A4CB-A1AF264AA9B2}"/>
          </ac:cxnSpMkLst>
        </pc:cxnChg>
        <pc:cxnChg chg="add mod ord">
          <ac:chgData name="Kai Van Lopik (imec-OnePlanet)" userId="95313359-64cf-488c-b458-491adcbbb698" providerId="ADAL" clId="{8D35B9C3-312A-45FD-B826-A53530F0F670}" dt="2021-09-07T13:14:45.297" v="7228" actId="166"/>
          <ac:cxnSpMkLst>
            <pc:docMk/>
            <pc:sldMk cId="226081463" sldId="261"/>
            <ac:cxnSpMk id="120" creationId="{2D5AF8D6-24F6-4791-B6EE-DA419E6DA496}"/>
          </ac:cxnSpMkLst>
        </pc:cxnChg>
        <pc:cxnChg chg="add del mod">
          <ac:chgData name="Kai Van Lopik (imec-OnePlanet)" userId="95313359-64cf-488c-b458-491adcbbb698" providerId="ADAL" clId="{8D35B9C3-312A-45FD-B826-A53530F0F670}" dt="2021-09-28T15:45:46.452" v="9820" actId="21"/>
          <ac:cxnSpMkLst>
            <pc:docMk/>
            <pc:sldMk cId="226081463" sldId="261"/>
            <ac:cxnSpMk id="127" creationId="{AEDA4494-D98D-468E-B203-23BFC628DB31}"/>
          </ac:cxnSpMkLst>
        </pc:cxnChg>
        <pc:cxnChg chg="del">
          <ac:chgData name="Kai Van Lopik (imec-OnePlanet)" userId="95313359-64cf-488c-b458-491adcbbb698" providerId="ADAL" clId="{8D35B9C3-312A-45FD-B826-A53530F0F670}" dt="2021-09-07T12:52:54.567" v="6804" actId="478"/>
          <ac:cxnSpMkLst>
            <pc:docMk/>
            <pc:sldMk cId="226081463" sldId="261"/>
            <ac:cxnSpMk id="133" creationId="{DDB8ECA0-B1E0-4D79-8139-DDA910FE001C}"/>
          </ac:cxnSpMkLst>
        </pc:cxnChg>
        <pc:cxnChg chg="del mod">
          <ac:chgData name="Kai Van Lopik (imec-OnePlanet)" userId="95313359-64cf-488c-b458-491adcbbb698" providerId="ADAL" clId="{8D35B9C3-312A-45FD-B826-A53530F0F670}" dt="2021-09-07T12:52:52.704" v="6803" actId="478"/>
          <ac:cxnSpMkLst>
            <pc:docMk/>
            <pc:sldMk cId="226081463" sldId="261"/>
            <ac:cxnSpMk id="134" creationId="{D4F1A0CD-7945-4F72-9BA3-D6DA6B2CAC82}"/>
          </ac:cxnSpMkLst>
        </pc:cxnChg>
        <pc:cxnChg chg="mod">
          <ac:chgData name="Kai Van Lopik (imec-OnePlanet)" userId="95313359-64cf-488c-b458-491adcbbb698" providerId="ADAL" clId="{8D35B9C3-312A-45FD-B826-A53530F0F670}" dt="2021-09-07T12:49:37.898" v="6771" actId="1076"/>
          <ac:cxnSpMkLst>
            <pc:docMk/>
            <pc:sldMk cId="226081463" sldId="261"/>
            <ac:cxnSpMk id="136" creationId="{83357325-A4EE-4C3A-BCED-AD0B3C6ABB10}"/>
          </ac:cxnSpMkLst>
        </pc:cxnChg>
      </pc:sldChg>
      <pc:sldChg chg="addSp delSp modSp add del mod addAnim delAnim modAnim">
        <pc:chgData name="Kai Van Lopik (imec-OnePlanet)" userId="95313359-64cf-488c-b458-491adcbbb698" providerId="ADAL" clId="{8D35B9C3-312A-45FD-B826-A53530F0F670}" dt="2021-10-05T13:31:02.845" v="14774" actId="47"/>
        <pc:sldMkLst>
          <pc:docMk/>
          <pc:sldMk cId="3369924698" sldId="262"/>
        </pc:sldMkLst>
        <pc:spChg chg="mod">
          <ac:chgData name="Kai Van Lopik (imec-OnePlanet)" userId="95313359-64cf-488c-b458-491adcbbb698" providerId="ADAL" clId="{8D35B9C3-312A-45FD-B826-A53530F0F670}" dt="2021-09-28T14:49:44.508" v="9038" actId="20577"/>
          <ac:spMkLst>
            <pc:docMk/>
            <pc:sldMk cId="3369924698" sldId="262"/>
            <ac:spMk id="2" creationId="{FB5F2C9B-2DBA-42D8-94D7-23A12DAB63AC}"/>
          </ac:spMkLst>
        </pc:spChg>
        <pc:spChg chg="del">
          <ac:chgData name="Kai Van Lopik (imec-OnePlanet)" userId="95313359-64cf-488c-b458-491adcbbb698" providerId="ADAL" clId="{8D35B9C3-312A-45FD-B826-A53530F0F670}" dt="2021-09-28T14:54:49.392" v="9106" actId="478"/>
          <ac:spMkLst>
            <pc:docMk/>
            <pc:sldMk cId="3369924698" sldId="262"/>
            <ac:spMk id="13" creationId="{041679D5-9D70-43E6-AC00-12791C00ACF2}"/>
          </ac:spMkLst>
        </pc:spChg>
        <pc:spChg chg="del">
          <ac:chgData name="Kai Van Lopik (imec-OnePlanet)" userId="95313359-64cf-488c-b458-491adcbbb698" providerId="ADAL" clId="{8D35B9C3-312A-45FD-B826-A53530F0F670}" dt="2021-09-28T14:54:30.604" v="9103" actId="478"/>
          <ac:spMkLst>
            <pc:docMk/>
            <pc:sldMk cId="3369924698" sldId="262"/>
            <ac:spMk id="18" creationId="{C5AC36FE-6938-439F-8E5F-3B00D2BA93A1}"/>
          </ac:spMkLst>
        </pc:spChg>
        <pc:spChg chg="del">
          <ac:chgData name="Kai Van Lopik (imec-OnePlanet)" userId="95313359-64cf-488c-b458-491adcbbb698" providerId="ADAL" clId="{8D35B9C3-312A-45FD-B826-A53530F0F670}" dt="2021-09-28T14:53:44.422" v="9102" actId="478"/>
          <ac:spMkLst>
            <pc:docMk/>
            <pc:sldMk cId="3369924698" sldId="262"/>
            <ac:spMk id="66" creationId="{81F37158-0725-46AB-803D-F0C452760DAA}"/>
          </ac:spMkLst>
        </pc:spChg>
        <pc:spChg chg="del">
          <ac:chgData name="Kai Van Lopik (imec-OnePlanet)" userId="95313359-64cf-488c-b458-491adcbbb698" providerId="ADAL" clId="{8D35B9C3-312A-45FD-B826-A53530F0F670}" dt="2021-09-28T14:53:39.467" v="9100" actId="478"/>
          <ac:spMkLst>
            <pc:docMk/>
            <pc:sldMk cId="3369924698" sldId="262"/>
            <ac:spMk id="67" creationId="{65346D05-44F1-412D-A06A-91D846949669}"/>
          </ac:spMkLst>
        </pc:spChg>
        <pc:spChg chg="del">
          <ac:chgData name="Kai Van Lopik (imec-OnePlanet)" userId="95313359-64cf-488c-b458-491adcbbb698" providerId="ADAL" clId="{8D35B9C3-312A-45FD-B826-A53530F0F670}" dt="2021-09-28T14:53:42.398" v="9101" actId="478"/>
          <ac:spMkLst>
            <pc:docMk/>
            <pc:sldMk cId="3369924698" sldId="262"/>
            <ac:spMk id="69" creationId="{C676B2DD-0CC6-4149-A57D-7F66EB83257F}"/>
          </ac:spMkLst>
        </pc:spChg>
        <pc:spChg chg="add del mod">
          <ac:chgData name="Kai Van Lopik (imec-OnePlanet)" userId="95313359-64cf-488c-b458-491adcbbb698" providerId="ADAL" clId="{8D35B9C3-312A-45FD-B826-A53530F0F670}" dt="2021-09-28T15:34:47.940" v="9596" actId="478"/>
          <ac:spMkLst>
            <pc:docMk/>
            <pc:sldMk cId="3369924698" sldId="262"/>
            <ac:spMk id="70" creationId="{B0F49007-272C-491E-8105-EA7D6D0A87A7}"/>
          </ac:spMkLst>
        </pc:spChg>
        <pc:spChg chg="add del mod">
          <ac:chgData name="Kai Van Lopik (imec-OnePlanet)" userId="95313359-64cf-488c-b458-491adcbbb698" providerId="ADAL" clId="{8D35B9C3-312A-45FD-B826-A53530F0F670}" dt="2021-09-28T15:34:46.116" v="9595" actId="478"/>
          <ac:spMkLst>
            <pc:docMk/>
            <pc:sldMk cId="3369924698" sldId="262"/>
            <ac:spMk id="71" creationId="{769BD57A-E9BB-44AB-ABA2-53630A305BF1}"/>
          </ac:spMkLst>
        </pc:spChg>
        <pc:spChg chg="add del mod">
          <ac:chgData name="Kai Van Lopik (imec-OnePlanet)" userId="95313359-64cf-488c-b458-491adcbbb698" providerId="ADAL" clId="{8D35B9C3-312A-45FD-B826-A53530F0F670}" dt="2021-09-28T15:34:44.028" v="9594" actId="478"/>
          <ac:spMkLst>
            <pc:docMk/>
            <pc:sldMk cId="3369924698" sldId="262"/>
            <ac:spMk id="72" creationId="{81A2FC67-EDA3-487C-A9CA-CC940E9F680C}"/>
          </ac:spMkLst>
        </pc:spChg>
        <pc:spChg chg="add mod">
          <ac:chgData name="Kai Van Lopik (imec-OnePlanet)" userId="95313359-64cf-488c-b458-491adcbbb698" providerId="ADAL" clId="{8D35B9C3-312A-45FD-B826-A53530F0F670}" dt="2021-09-28T15:41:09.192" v="9763" actId="1076"/>
          <ac:spMkLst>
            <pc:docMk/>
            <pc:sldMk cId="3369924698" sldId="262"/>
            <ac:spMk id="77" creationId="{AF8F115B-9553-4C14-9F85-272C0DD5F368}"/>
          </ac:spMkLst>
        </pc:spChg>
        <pc:spChg chg="add mod">
          <ac:chgData name="Kai Van Lopik (imec-OnePlanet)" userId="95313359-64cf-488c-b458-491adcbbb698" providerId="ADAL" clId="{8D35B9C3-312A-45FD-B826-A53530F0F670}" dt="2021-09-28T15:52:02.702" v="9992" actId="1076"/>
          <ac:spMkLst>
            <pc:docMk/>
            <pc:sldMk cId="3369924698" sldId="262"/>
            <ac:spMk id="81" creationId="{F900C811-6A1B-40A4-81C9-1005F8726829}"/>
          </ac:spMkLst>
        </pc:spChg>
        <pc:spChg chg="add mod">
          <ac:chgData name="Kai Van Lopik (imec-OnePlanet)" userId="95313359-64cf-488c-b458-491adcbbb698" providerId="ADAL" clId="{8D35B9C3-312A-45FD-B826-A53530F0F670}" dt="2021-09-28T15:43:51.193" v="9775" actId="14100"/>
          <ac:spMkLst>
            <pc:docMk/>
            <pc:sldMk cId="3369924698" sldId="262"/>
            <ac:spMk id="82" creationId="{FAF9D556-BD87-4696-BD41-98DB81F76D1B}"/>
          </ac:spMkLst>
        </pc:spChg>
        <pc:spChg chg="add mod">
          <ac:chgData name="Kai Van Lopik (imec-OnePlanet)" userId="95313359-64cf-488c-b458-491adcbbb698" providerId="ADAL" clId="{8D35B9C3-312A-45FD-B826-A53530F0F670}" dt="2021-09-28T15:53:12.583" v="10016" actId="20577"/>
          <ac:spMkLst>
            <pc:docMk/>
            <pc:sldMk cId="3369924698" sldId="262"/>
            <ac:spMk id="85" creationId="{149EC379-716C-4021-84FB-44B1136A9249}"/>
          </ac:spMkLst>
        </pc:spChg>
        <pc:spChg chg="add del mod">
          <ac:chgData name="Kai Van Lopik (imec-OnePlanet)" userId="95313359-64cf-488c-b458-491adcbbb698" providerId="ADAL" clId="{8D35B9C3-312A-45FD-B826-A53530F0F670}" dt="2021-09-28T15:34:57.126" v="9622" actId="20577"/>
          <ac:spMkLst>
            <pc:docMk/>
            <pc:sldMk cId="3369924698" sldId="262"/>
            <ac:spMk id="113" creationId="{3EB8D187-DCCC-41CA-924A-83F1A8B9091F}"/>
          </ac:spMkLst>
        </pc:spChg>
        <pc:spChg chg="del">
          <ac:chgData name="Kai Van Lopik (imec-OnePlanet)" userId="95313359-64cf-488c-b458-491adcbbb698" providerId="ADAL" clId="{8D35B9C3-312A-45FD-B826-A53530F0F670}" dt="2021-09-28T14:52:42.012" v="9046" actId="478"/>
          <ac:spMkLst>
            <pc:docMk/>
            <pc:sldMk cId="3369924698" sldId="262"/>
            <ac:spMk id="119" creationId="{002D3B98-3753-4A98-947B-780459FB19D8}"/>
          </ac:spMkLst>
        </pc:spChg>
        <pc:spChg chg="del">
          <ac:chgData name="Kai Van Lopik (imec-OnePlanet)" userId="95313359-64cf-488c-b458-491adcbbb698" providerId="ADAL" clId="{8D35B9C3-312A-45FD-B826-A53530F0F670}" dt="2021-09-28T14:52:40.750" v="9045" actId="478"/>
          <ac:spMkLst>
            <pc:docMk/>
            <pc:sldMk cId="3369924698" sldId="262"/>
            <ac:spMk id="125" creationId="{873720F4-1C12-45B8-9E87-46868D987127}"/>
          </ac:spMkLst>
        </pc:spChg>
        <pc:spChg chg="del">
          <ac:chgData name="Kai Van Lopik (imec-OnePlanet)" userId="95313359-64cf-488c-b458-491adcbbb698" providerId="ADAL" clId="{8D35B9C3-312A-45FD-B826-A53530F0F670}" dt="2021-09-28T14:52:39.623" v="9044" actId="478"/>
          <ac:spMkLst>
            <pc:docMk/>
            <pc:sldMk cId="3369924698" sldId="262"/>
            <ac:spMk id="132" creationId="{768D7A6E-33AB-4941-A753-DEBD5D5A3FAE}"/>
          </ac:spMkLst>
        </pc:spChg>
        <pc:spChg chg="del">
          <ac:chgData name="Kai Van Lopik (imec-OnePlanet)" userId="95313359-64cf-488c-b458-491adcbbb698" providerId="ADAL" clId="{8D35B9C3-312A-45FD-B826-A53530F0F670}" dt="2021-09-28T14:52:38.652" v="9043" actId="478"/>
          <ac:spMkLst>
            <pc:docMk/>
            <pc:sldMk cId="3369924698" sldId="262"/>
            <ac:spMk id="137" creationId="{78D5161A-2D09-401E-A819-CAF70D3F8D2A}"/>
          </ac:spMkLst>
        </pc:spChg>
        <pc:spChg chg="del">
          <ac:chgData name="Kai Van Lopik (imec-OnePlanet)" userId="95313359-64cf-488c-b458-491adcbbb698" providerId="ADAL" clId="{8D35B9C3-312A-45FD-B826-A53530F0F670}" dt="2021-09-28T14:54:32.599" v="9104" actId="478"/>
          <ac:spMkLst>
            <pc:docMk/>
            <pc:sldMk cId="3369924698" sldId="262"/>
            <ac:spMk id="139" creationId="{E45F7EFF-BCF8-4440-BC76-E7779551FC72}"/>
          </ac:spMkLst>
        </pc:spChg>
        <pc:spChg chg="del">
          <ac:chgData name="Kai Van Lopik (imec-OnePlanet)" userId="95313359-64cf-488c-b458-491adcbbb698" providerId="ADAL" clId="{8D35B9C3-312A-45FD-B826-A53530F0F670}" dt="2021-09-28T14:54:34.600" v="9105" actId="478"/>
          <ac:spMkLst>
            <pc:docMk/>
            <pc:sldMk cId="3369924698" sldId="262"/>
            <ac:spMk id="140" creationId="{B9A28630-CA4E-48D6-9E58-42761DB9EBED}"/>
          </ac:spMkLst>
        </pc:spChg>
        <pc:spChg chg="del">
          <ac:chgData name="Kai Van Lopik (imec-OnePlanet)" userId="95313359-64cf-488c-b458-491adcbbb698" providerId="ADAL" clId="{8D35B9C3-312A-45FD-B826-A53530F0F670}" dt="2021-09-28T14:52:37.596" v="9042" actId="478"/>
          <ac:spMkLst>
            <pc:docMk/>
            <pc:sldMk cId="3369924698" sldId="262"/>
            <ac:spMk id="141" creationId="{2B666532-261B-4533-885C-D7AB9AFB8831}"/>
          </ac:spMkLst>
        </pc:spChg>
        <pc:spChg chg="del">
          <ac:chgData name="Kai Van Lopik (imec-OnePlanet)" userId="95313359-64cf-488c-b458-491adcbbb698" providerId="ADAL" clId="{8D35B9C3-312A-45FD-B826-A53530F0F670}" dt="2021-09-28T14:56:37.112" v="9116" actId="478"/>
          <ac:spMkLst>
            <pc:docMk/>
            <pc:sldMk cId="3369924698" sldId="262"/>
            <ac:spMk id="142" creationId="{689982C6-F94E-4852-AE47-CAB2F6A9D12D}"/>
          </ac:spMkLst>
        </pc:spChg>
        <pc:spChg chg="del">
          <ac:chgData name="Kai Van Lopik (imec-OnePlanet)" userId="95313359-64cf-488c-b458-491adcbbb698" providerId="ADAL" clId="{8D35B9C3-312A-45FD-B826-A53530F0F670}" dt="2021-09-28T14:56:57.665" v="9122" actId="478"/>
          <ac:spMkLst>
            <pc:docMk/>
            <pc:sldMk cId="3369924698" sldId="262"/>
            <ac:spMk id="143" creationId="{7B32F220-6D14-4669-B25C-CCC0652E1DD4}"/>
          </ac:spMkLst>
        </pc:spChg>
        <pc:spChg chg="del">
          <ac:chgData name="Kai Van Lopik (imec-OnePlanet)" userId="95313359-64cf-488c-b458-491adcbbb698" providerId="ADAL" clId="{8D35B9C3-312A-45FD-B826-A53530F0F670}" dt="2021-09-28T14:58:04.612" v="9127" actId="478"/>
          <ac:spMkLst>
            <pc:docMk/>
            <pc:sldMk cId="3369924698" sldId="262"/>
            <ac:spMk id="144" creationId="{295026FA-5B57-4FA9-BB46-8EC5D7EBBCA3}"/>
          </ac:spMkLst>
        </pc:spChg>
        <pc:spChg chg="del">
          <ac:chgData name="Kai Van Lopik (imec-OnePlanet)" userId="95313359-64cf-488c-b458-491adcbbb698" providerId="ADAL" clId="{8D35B9C3-312A-45FD-B826-A53530F0F670}" dt="2021-09-28T14:58:19.982" v="9131" actId="478"/>
          <ac:spMkLst>
            <pc:docMk/>
            <pc:sldMk cId="3369924698" sldId="262"/>
            <ac:spMk id="145" creationId="{67BFACB4-E483-4EF7-9DC8-583C663D0FDA}"/>
          </ac:spMkLst>
        </pc:spChg>
        <pc:spChg chg="del">
          <ac:chgData name="Kai Van Lopik (imec-OnePlanet)" userId="95313359-64cf-488c-b458-491adcbbb698" providerId="ADAL" clId="{8D35B9C3-312A-45FD-B826-A53530F0F670}" dt="2021-09-28T14:52:36.550" v="9041" actId="478"/>
          <ac:spMkLst>
            <pc:docMk/>
            <pc:sldMk cId="3369924698" sldId="262"/>
            <ac:spMk id="146" creationId="{648E53C8-0C5E-4A41-8A19-7DC94FEB9A0E}"/>
          </ac:spMkLst>
        </pc:spChg>
        <pc:spChg chg="mod">
          <ac:chgData name="Kai Van Lopik (imec-OnePlanet)" userId="95313359-64cf-488c-b458-491adcbbb698" providerId="ADAL" clId="{8D35B9C3-312A-45FD-B826-A53530F0F670}" dt="2021-09-28T14:56:48.855" v="9119" actId="1076"/>
          <ac:spMkLst>
            <pc:docMk/>
            <pc:sldMk cId="3369924698" sldId="262"/>
            <ac:spMk id="150" creationId="{7458FCF5-FB85-4299-9EB5-4E9CE549E4A0}"/>
          </ac:spMkLst>
        </pc:spChg>
        <pc:spChg chg="del">
          <ac:chgData name="Kai Van Lopik (imec-OnePlanet)" userId="95313359-64cf-488c-b458-491adcbbb698" providerId="ADAL" clId="{8D35B9C3-312A-45FD-B826-A53530F0F670}" dt="2021-09-28T14:56:56.517" v="9121" actId="478"/>
          <ac:spMkLst>
            <pc:docMk/>
            <pc:sldMk cId="3369924698" sldId="262"/>
            <ac:spMk id="151" creationId="{6BFC949C-4927-4D93-8027-A0AD18585507}"/>
          </ac:spMkLst>
        </pc:spChg>
        <pc:spChg chg="del">
          <ac:chgData name="Kai Van Lopik (imec-OnePlanet)" userId="95313359-64cf-488c-b458-491adcbbb698" providerId="ADAL" clId="{8D35B9C3-312A-45FD-B826-A53530F0F670}" dt="2021-09-28T14:58:01.999" v="9126" actId="478"/>
          <ac:spMkLst>
            <pc:docMk/>
            <pc:sldMk cId="3369924698" sldId="262"/>
            <ac:spMk id="152" creationId="{45C2B945-E297-4908-88C0-E46DDDD62112}"/>
          </ac:spMkLst>
        </pc:spChg>
        <pc:spChg chg="mod">
          <ac:chgData name="Kai Van Lopik (imec-OnePlanet)" userId="95313359-64cf-488c-b458-491adcbbb698" providerId="ADAL" clId="{8D35B9C3-312A-45FD-B826-A53530F0F670}" dt="2021-09-28T14:58:29.071" v="9133" actId="1076"/>
          <ac:spMkLst>
            <pc:docMk/>
            <pc:sldMk cId="3369924698" sldId="262"/>
            <ac:spMk id="153" creationId="{8BC5D7CE-AC5E-4C5E-87A2-83F07C8BAB96}"/>
          </ac:spMkLst>
        </pc:spChg>
        <pc:spChg chg="del">
          <ac:chgData name="Kai Van Lopik (imec-OnePlanet)" userId="95313359-64cf-488c-b458-491adcbbb698" providerId="ADAL" clId="{8D35B9C3-312A-45FD-B826-A53530F0F670}" dt="2021-09-28T14:52:35.426" v="9040" actId="478"/>
          <ac:spMkLst>
            <pc:docMk/>
            <pc:sldMk cId="3369924698" sldId="262"/>
            <ac:spMk id="154" creationId="{277283C3-B13B-48F9-8EAD-C7A5FD90FC86}"/>
          </ac:spMkLst>
        </pc:spChg>
        <pc:spChg chg="del">
          <ac:chgData name="Kai Van Lopik (imec-OnePlanet)" userId="95313359-64cf-488c-b458-491adcbbb698" providerId="ADAL" clId="{8D35B9C3-312A-45FD-B826-A53530F0F670}" dt="2021-09-28T14:52:33.635" v="9039" actId="478"/>
          <ac:spMkLst>
            <pc:docMk/>
            <pc:sldMk cId="3369924698" sldId="262"/>
            <ac:spMk id="155" creationId="{E92FF583-0538-4D7E-AF5A-B37ACFF42E56}"/>
          </ac:spMkLst>
        </pc:spChg>
        <pc:spChg chg="mod">
          <ac:chgData name="Kai Van Lopik (imec-OnePlanet)" userId="95313359-64cf-488c-b458-491adcbbb698" providerId="ADAL" clId="{8D35B9C3-312A-45FD-B826-A53530F0F670}" dt="2021-09-28T14:57:08.054" v="9124" actId="1076"/>
          <ac:spMkLst>
            <pc:docMk/>
            <pc:sldMk cId="3369924698" sldId="262"/>
            <ac:spMk id="156" creationId="{4AF361BB-1906-41BE-9AF9-A102E8372046}"/>
          </ac:spMkLst>
        </pc:spChg>
        <pc:spChg chg="mod">
          <ac:chgData name="Kai Van Lopik (imec-OnePlanet)" userId="95313359-64cf-488c-b458-491adcbbb698" providerId="ADAL" clId="{8D35B9C3-312A-45FD-B826-A53530F0F670}" dt="2021-09-28T14:58:13.855" v="9129" actId="1076"/>
          <ac:spMkLst>
            <pc:docMk/>
            <pc:sldMk cId="3369924698" sldId="262"/>
            <ac:spMk id="157" creationId="{A3383AA6-D0D9-4546-8739-EEFF0502CA3E}"/>
          </ac:spMkLst>
        </pc:spChg>
        <pc:picChg chg="add mod">
          <ac:chgData name="Kai Van Lopik (imec-OnePlanet)" userId="95313359-64cf-488c-b458-491adcbbb698" providerId="ADAL" clId="{8D35B9C3-312A-45FD-B826-A53530F0F670}" dt="2021-09-28T15:25:10.756" v="9459" actId="1076"/>
          <ac:picMkLst>
            <pc:docMk/>
            <pc:sldMk cId="3369924698" sldId="262"/>
            <ac:picMk id="6" creationId="{D9AD7DFA-F39E-4786-81EE-DE7BA111665B}"/>
          </ac:picMkLst>
        </pc:picChg>
        <pc:picChg chg="add mod">
          <ac:chgData name="Kai Van Lopik (imec-OnePlanet)" userId="95313359-64cf-488c-b458-491adcbbb698" providerId="ADAL" clId="{8D35B9C3-312A-45FD-B826-A53530F0F670}" dt="2021-09-28T15:25:37.023" v="9461" actId="1076"/>
          <ac:picMkLst>
            <pc:docMk/>
            <pc:sldMk cId="3369924698" sldId="262"/>
            <ac:picMk id="75" creationId="{F3D09B0A-DFCA-4686-9A0F-97DBC1473CD0}"/>
          </ac:picMkLst>
        </pc:picChg>
        <pc:picChg chg="add mod">
          <ac:chgData name="Kai Van Lopik (imec-OnePlanet)" userId="95313359-64cf-488c-b458-491adcbbb698" providerId="ADAL" clId="{8D35B9C3-312A-45FD-B826-A53530F0F670}" dt="2021-09-28T15:26:21.243" v="9465" actId="1076"/>
          <ac:picMkLst>
            <pc:docMk/>
            <pc:sldMk cId="3369924698" sldId="262"/>
            <ac:picMk id="76" creationId="{4A8A8884-512C-46CC-9EC2-7D3CAE9D9B6A}"/>
          </ac:picMkLst>
        </pc:picChg>
        <pc:cxnChg chg="del mod">
          <ac:chgData name="Kai Van Lopik (imec-OnePlanet)" userId="95313359-64cf-488c-b458-491adcbbb698" providerId="ADAL" clId="{8D35B9C3-312A-45FD-B826-A53530F0F670}" dt="2021-09-28T14:54:51.064" v="9107" actId="478"/>
          <ac:cxnSpMkLst>
            <pc:docMk/>
            <pc:sldMk cId="3369924698" sldId="262"/>
            <ac:cxnSpMk id="12" creationId="{90AAAB0B-7DB1-4439-AE96-2A8749448865}"/>
          </ac:cxnSpMkLst>
        </pc:cxnChg>
        <pc:cxnChg chg="add mod">
          <ac:chgData name="Kai Van Lopik (imec-OnePlanet)" userId="95313359-64cf-488c-b458-491adcbbb698" providerId="ADAL" clId="{8D35B9C3-312A-45FD-B826-A53530F0F670}" dt="2021-09-28T15:23:59.591" v="9452" actId="1076"/>
          <ac:cxnSpMkLst>
            <pc:docMk/>
            <pc:sldMk cId="3369924698" sldId="262"/>
            <ac:cxnSpMk id="73" creationId="{F3D71729-64F0-4BF4-92F0-B14C2A04BA42}"/>
          </ac:cxnSpMkLst>
        </pc:cxnChg>
        <pc:cxnChg chg="add mod">
          <ac:chgData name="Kai Van Lopik (imec-OnePlanet)" userId="95313359-64cf-488c-b458-491adcbbb698" providerId="ADAL" clId="{8D35B9C3-312A-45FD-B826-A53530F0F670}" dt="2021-09-28T15:45:53.348" v="9822"/>
          <ac:cxnSpMkLst>
            <pc:docMk/>
            <pc:sldMk cId="3369924698" sldId="262"/>
            <ac:cxnSpMk id="84" creationId="{45543CD8-0951-4642-BA69-096526B5E21F}"/>
          </ac:cxnSpMkLst>
        </pc:cxnChg>
        <pc:cxnChg chg="add mod">
          <ac:chgData name="Kai Van Lopik (imec-OnePlanet)" userId="95313359-64cf-488c-b458-491adcbbb698" providerId="ADAL" clId="{8D35B9C3-312A-45FD-B826-A53530F0F670}" dt="2021-09-28T15:49:14.150" v="9970" actId="14100"/>
          <ac:cxnSpMkLst>
            <pc:docMk/>
            <pc:sldMk cId="3369924698" sldId="262"/>
            <ac:cxnSpMk id="86" creationId="{F4DA6D9F-ABEF-4E33-B3A0-88E95F799644}"/>
          </ac:cxnSpMkLst>
        </pc:cxnChg>
        <pc:cxnChg chg="del mod">
          <ac:chgData name="Kai Van Lopik (imec-OnePlanet)" userId="95313359-64cf-488c-b458-491adcbbb698" providerId="ADAL" clId="{8D35B9C3-312A-45FD-B826-A53530F0F670}" dt="2021-09-28T15:45:52.882" v="9821" actId="478"/>
          <ac:cxnSpMkLst>
            <pc:docMk/>
            <pc:sldMk cId="3369924698" sldId="262"/>
            <ac:cxnSpMk id="127" creationId="{AEDA4494-D98D-468E-B203-23BFC628DB31}"/>
          </ac:cxnSpMkLst>
        </pc:cxnChg>
      </pc:sldChg>
      <pc:sldChg chg="addSp delSp modSp add del mod addAnim delAnim modAnim">
        <pc:chgData name="Kai Van Lopik (imec-OnePlanet)" userId="95313359-64cf-488c-b458-491adcbbb698" providerId="ADAL" clId="{8D35B9C3-312A-45FD-B826-A53530F0F670}" dt="2021-09-28T14:49:29.499" v="8992" actId="47"/>
        <pc:sldMkLst>
          <pc:docMk/>
          <pc:sldMk cId="3422669325" sldId="262"/>
        </pc:sldMkLst>
        <pc:spChg chg="mod">
          <ac:chgData name="Kai Van Lopik (imec-OnePlanet)" userId="95313359-64cf-488c-b458-491adcbbb698" providerId="ADAL" clId="{8D35B9C3-312A-45FD-B826-A53530F0F670}" dt="2021-09-28T14:18:55.739" v="8891" actId="20577"/>
          <ac:spMkLst>
            <pc:docMk/>
            <pc:sldMk cId="3422669325" sldId="262"/>
            <ac:spMk id="2" creationId="{FB5F2C9B-2DBA-42D8-94D7-23A12DAB63AC}"/>
          </ac:spMkLst>
        </pc:spChg>
        <pc:spChg chg="del">
          <ac:chgData name="Kai Van Lopik (imec-OnePlanet)" userId="95313359-64cf-488c-b458-491adcbbb698" providerId="ADAL" clId="{8D35B9C3-312A-45FD-B826-A53530F0F670}" dt="2021-09-28T14:06:55.991" v="8759" actId="478"/>
          <ac:spMkLst>
            <pc:docMk/>
            <pc:sldMk cId="3422669325" sldId="262"/>
            <ac:spMk id="10" creationId="{20D7B411-9147-4BF8-A3C1-CD2CD4BD1688}"/>
          </ac:spMkLst>
        </pc:spChg>
        <pc:spChg chg="del">
          <ac:chgData name="Kai Van Lopik (imec-OnePlanet)" userId="95313359-64cf-488c-b458-491adcbbb698" providerId="ADAL" clId="{8D35B9C3-312A-45FD-B826-A53530F0F670}" dt="2021-09-28T14:06:46.624" v="8757" actId="478"/>
          <ac:spMkLst>
            <pc:docMk/>
            <pc:sldMk cId="3422669325" sldId="262"/>
            <ac:spMk id="13" creationId="{041679D5-9D70-43E6-AC00-12791C00ACF2}"/>
          </ac:spMkLst>
        </pc:spChg>
        <pc:spChg chg="del">
          <ac:chgData name="Kai Van Lopik (imec-OnePlanet)" userId="95313359-64cf-488c-b458-491adcbbb698" providerId="ADAL" clId="{8D35B9C3-312A-45FD-B826-A53530F0F670}" dt="2021-09-28T14:07:42.752" v="8762" actId="478"/>
          <ac:spMkLst>
            <pc:docMk/>
            <pc:sldMk cId="3422669325" sldId="262"/>
            <ac:spMk id="18" creationId="{C5AC36FE-6938-439F-8E5F-3B00D2BA93A1}"/>
          </ac:spMkLst>
        </pc:spChg>
        <pc:spChg chg="del">
          <ac:chgData name="Kai Van Lopik (imec-OnePlanet)" userId="95313359-64cf-488c-b458-491adcbbb698" providerId="ADAL" clId="{8D35B9C3-312A-45FD-B826-A53530F0F670}" dt="2021-09-28T14:07:10.651" v="8761" actId="478"/>
          <ac:spMkLst>
            <pc:docMk/>
            <pc:sldMk cId="3422669325" sldId="262"/>
            <ac:spMk id="66" creationId="{81F37158-0725-46AB-803D-F0C452760DAA}"/>
          </ac:spMkLst>
        </pc:spChg>
        <pc:spChg chg="del mod">
          <ac:chgData name="Kai Van Lopik (imec-OnePlanet)" userId="95313359-64cf-488c-b458-491adcbbb698" providerId="ADAL" clId="{8D35B9C3-312A-45FD-B826-A53530F0F670}" dt="2021-09-28T14:04:42.472" v="8754" actId="478"/>
          <ac:spMkLst>
            <pc:docMk/>
            <pc:sldMk cId="3422669325" sldId="262"/>
            <ac:spMk id="67" creationId="{65346D05-44F1-412D-A06A-91D846949669}"/>
          </ac:spMkLst>
        </pc:spChg>
        <pc:spChg chg="del">
          <ac:chgData name="Kai Van Lopik (imec-OnePlanet)" userId="95313359-64cf-488c-b458-491adcbbb698" providerId="ADAL" clId="{8D35B9C3-312A-45FD-B826-A53530F0F670}" dt="2021-09-28T14:07:08.485" v="8760" actId="478"/>
          <ac:spMkLst>
            <pc:docMk/>
            <pc:sldMk cId="3422669325" sldId="262"/>
            <ac:spMk id="69" creationId="{C676B2DD-0CC6-4149-A57D-7F66EB83257F}"/>
          </ac:spMkLst>
        </pc:spChg>
        <pc:spChg chg="mod">
          <ac:chgData name="Kai Van Lopik (imec-OnePlanet)" userId="95313359-64cf-488c-b458-491adcbbb698" providerId="ADAL" clId="{8D35B9C3-312A-45FD-B826-A53530F0F670}" dt="2021-09-28T14:16:28.183" v="8863" actId="20577"/>
          <ac:spMkLst>
            <pc:docMk/>
            <pc:sldMk cId="3422669325" sldId="262"/>
            <ac:spMk id="113" creationId="{3EB8D187-DCCC-41CA-924A-83F1A8B9091F}"/>
          </ac:spMkLst>
        </pc:spChg>
        <pc:spChg chg="del">
          <ac:chgData name="Kai Van Lopik (imec-OnePlanet)" userId="95313359-64cf-488c-b458-491adcbbb698" providerId="ADAL" clId="{8D35B9C3-312A-45FD-B826-A53530F0F670}" dt="2021-09-28T14:03:44.856" v="8752" actId="478"/>
          <ac:spMkLst>
            <pc:docMk/>
            <pc:sldMk cId="3422669325" sldId="262"/>
            <ac:spMk id="119" creationId="{002D3B98-3753-4A98-947B-780459FB19D8}"/>
          </ac:spMkLst>
        </pc:spChg>
        <pc:spChg chg="del">
          <ac:chgData name="Kai Van Lopik (imec-OnePlanet)" userId="95313359-64cf-488c-b458-491adcbbb698" providerId="ADAL" clId="{8D35B9C3-312A-45FD-B826-A53530F0F670}" dt="2021-09-28T14:03:43.762" v="8751" actId="478"/>
          <ac:spMkLst>
            <pc:docMk/>
            <pc:sldMk cId="3422669325" sldId="262"/>
            <ac:spMk id="125" creationId="{873720F4-1C12-45B8-9E87-46868D987127}"/>
          </ac:spMkLst>
        </pc:spChg>
        <pc:spChg chg="del">
          <ac:chgData name="Kai Van Lopik (imec-OnePlanet)" userId="95313359-64cf-488c-b458-491adcbbb698" providerId="ADAL" clId="{8D35B9C3-312A-45FD-B826-A53530F0F670}" dt="2021-09-28T14:09:16.254" v="8766" actId="478"/>
          <ac:spMkLst>
            <pc:docMk/>
            <pc:sldMk cId="3422669325" sldId="262"/>
            <ac:spMk id="129" creationId="{BB0B12B6-EC57-458A-9744-3D8CCE56BCEE}"/>
          </ac:spMkLst>
        </pc:spChg>
        <pc:spChg chg="del">
          <ac:chgData name="Kai Van Lopik (imec-OnePlanet)" userId="95313359-64cf-488c-b458-491adcbbb698" providerId="ADAL" clId="{8D35B9C3-312A-45FD-B826-A53530F0F670}" dt="2021-09-28T14:09:14.264" v="8765" actId="478"/>
          <ac:spMkLst>
            <pc:docMk/>
            <pc:sldMk cId="3422669325" sldId="262"/>
            <ac:spMk id="131" creationId="{0E744C92-E0E8-4947-82D9-02367100020A}"/>
          </ac:spMkLst>
        </pc:spChg>
        <pc:spChg chg="del">
          <ac:chgData name="Kai Van Lopik (imec-OnePlanet)" userId="95313359-64cf-488c-b458-491adcbbb698" providerId="ADAL" clId="{8D35B9C3-312A-45FD-B826-A53530F0F670}" dt="2021-09-28T14:03:42.909" v="8750" actId="478"/>
          <ac:spMkLst>
            <pc:docMk/>
            <pc:sldMk cId="3422669325" sldId="262"/>
            <ac:spMk id="132" creationId="{768D7A6E-33AB-4941-A753-DEBD5D5A3FAE}"/>
          </ac:spMkLst>
        </pc:spChg>
        <pc:spChg chg="del">
          <ac:chgData name="Kai Van Lopik (imec-OnePlanet)" userId="95313359-64cf-488c-b458-491adcbbb698" providerId="ADAL" clId="{8D35B9C3-312A-45FD-B826-A53530F0F670}" dt="2021-09-28T14:03:41.956" v="8749" actId="478"/>
          <ac:spMkLst>
            <pc:docMk/>
            <pc:sldMk cId="3422669325" sldId="262"/>
            <ac:spMk id="137" creationId="{78D5161A-2D09-401E-A819-CAF70D3F8D2A}"/>
          </ac:spMkLst>
        </pc:spChg>
        <pc:spChg chg="del">
          <ac:chgData name="Kai Van Lopik (imec-OnePlanet)" userId="95313359-64cf-488c-b458-491adcbbb698" providerId="ADAL" clId="{8D35B9C3-312A-45FD-B826-A53530F0F670}" dt="2021-09-28T14:07:44.860" v="8763" actId="478"/>
          <ac:spMkLst>
            <pc:docMk/>
            <pc:sldMk cId="3422669325" sldId="262"/>
            <ac:spMk id="139" creationId="{E45F7EFF-BCF8-4440-BC76-E7779551FC72}"/>
          </ac:spMkLst>
        </pc:spChg>
        <pc:spChg chg="del">
          <ac:chgData name="Kai Van Lopik (imec-OnePlanet)" userId="95313359-64cf-488c-b458-491adcbbb698" providerId="ADAL" clId="{8D35B9C3-312A-45FD-B826-A53530F0F670}" dt="2021-09-28T14:07:46.602" v="8764" actId="478"/>
          <ac:spMkLst>
            <pc:docMk/>
            <pc:sldMk cId="3422669325" sldId="262"/>
            <ac:spMk id="140" creationId="{B9A28630-CA4E-48D6-9E58-42761DB9EBED}"/>
          </ac:spMkLst>
        </pc:spChg>
        <pc:spChg chg="del">
          <ac:chgData name="Kai Van Lopik (imec-OnePlanet)" userId="95313359-64cf-488c-b458-491adcbbb698" providerId="ADAL" clId="{8D35B9C3-312A-45FD-B826-A53530F0F670}" dt="2021-09-28T14:03:41.233" v="8748" actId="478"/>
          <ac:spMkLst>
            <pc:docMk/>
            <pc:sldMk cId="3422669325" sldId="262"/>
            <ac:spMk id="141" creationId="{2B666532-261B-4533-885C-D7AB9AFB8831}"/>
          </ac:spMkLst>
        </pc:spChg>
        <pc:spChg chg="add del">
          <ac:chgData name="Kai Van Lopik (imec-OnePlanet)" userId="95313359-64cf-488c-b458-491adcbbb698" providerId="ADAL" clId="{8D35B9C3-312A-45FD-B826-A53530F0F670}" dt="2021-09-28T14:10:00.238" v="8772" actId="478"/>
          <ac:spMkLst>
            <pc:docMk/>
            <pc:sldMk cId="3422669325" sldId="262"/>
            <ac:spMk id="142" creationId="{689982C6-F94E-4852-AE47-CAB2F6A9D12D}"/>
          </ac:spMkLst>
        </pc:spChg>
        <pc:spChg chg="del">
          <ac:chgData name="Kai Van Lopik (imec-OnePlanet)" userId="95313359-64cf-488c-b458-491adcbbb698" providerId="ADAL" clId="{8D35B9C3-312A-45FD-B826-A53530F0F670}" dt="2021-09-28T14:11:15.989" v="8777" actId="478"/>
          <ac:spMkLst>
            <pc:docMk/>
            <pc:sldMk cId="3422669325" sldId="262"/>
            <ac:spMk id="143" creationId="{7B32F220-6D14-4669-B25C-CCC0652E1DD4}"/>
          </ac:spMkLst>
        </pc:spChg>
        <pc:spChg chg="del">
          <ac:chgData name="Kai Van Lopik (imec-OnePlanet)" userId="95313359-64cf-488c-b458-491adcbbb698" providerId="ADAL" clId="{8D35B9C3-312A-45FD-B826-A53530F0F670}" dt="2021-09-28T14:12:54.618" v="8782" actId="478"/>
          <ac:spMkLst>
            <pc:docMk/>
            <pc:sldMk cId="3422669325" sldId="262"/>
            <ac:spMk id="144" creationId="{295026FA-5B57-4FA9-BB46-8EC5D7EBBCA3}"/>
          </ac:spMkLst>
        </pc:spChg>
        <pc:spChg chg="del">
          <ac:chgData name="Kai Van Lopik (imec-OnePlanet)" userId="95313359-64cf-488c-b458-491adcbbb698" providerId="ADAL" clId="{8D35B9C3-312A-45FD-B826-A53530F0F670}" dt="2021-09-28T14:13:12.595" v="8786" actId="478"/>
          <ac:spMkLst>
            <pc:docMk/>
            <pc:sldMk cId="3422669325" sldId="262"/>
            <ac:spMk id="145" creationId="{67BFACB4-E483-4EF7-9DC8-583C663D0FDA}"/>
          </ac:spMkLst>
        </pc:spChg>
        <pc:spChg chg="del">
          <ac:chgData name="Kai Van Lopik (imec-OnePlanet)" userId="95313359-64cf-488c-b458-491adcbbb698" providerId="ADAL" clId="{8D35B9C3-312A-45FD-B826-A53530F0F670}" dt="2021-09-28T14:03:40.328" v="8747" actId="478"/>
          <ac:spMkLst>
            <pc:docMk/>
            <pc:sldMk cId="3422669325" sldId="262"/>
            <ac:spMk id="146" creationId="{648E53C8-0C5E-4A41-8A19-7DC94FEB9A0E}"/>
          </ac:spMkLst>
        </pc:spChg>
        <pc:spChg chg="mod">
          <ac:chgData name="Kai Van Lopik (imec-OnePlanet)" userId="95313359-64cf-488c-b458-491adcbbb698" providerId="ADAL" clId="{8D35B9C3-312A-45FD-B826-A53530F0F670}" dt="2021-09-28T14:10:10.639" v="8774" actId="1076"/>
          <ac:spMkLst>
            <pc:docMk/>
            <pc:sldMk cId="3422669325" sldId="262"/>
            <ac:spMk id="150" creationId="{7458FCF5-FB85-4299-9EB5-4E9CE549E4A0}"/>
          </ac:spMkLst>
        </pc:spChg>
        <pc:spChg chg="del">
          <ac:chgData name="Kai Van Lopik (imec-OnePlanet)" userId="95313359-64cf-488c-b458-491adcbbb698" providerId="ADAL" clId="{8D35B9C3-312A-45FD-B826-A53530F0F670}" dt="2021-09-28T14:11:12.115" v="8776" actId="478"/>
          <ac:spMkLst>
            <pc:docMk/>
            <pc:sldMk cId="3422669325" sldId="262"/>
            <ac:spMk id="151" creationId="{6BFC949C-4927-4D93-8027-A0AD18585507}"/>
          </ac:spMkLst>
        </pc:spChg>
        <pc:spChg chg="del">
          <ac:chgData name="Kai Van Lopik (imec-OnePlanet)" userId="95313359-64cf-488c-b458-491adcbbb698" providerId="ADAL" clId="{8D35B9C3-312A-45FD-B826-A53530F0F670}" dt="2021-09-28T14:12:52.925" v="8781" actId="478"/>
          <ac:spMkLst>
            <pc:docMk/>
            <pc:sldMk cId="3422669325" sldId="262"/>
            <ac:spMk id="152" creationId="{45C2B945-E297-4908-88C0-E46DDDD62112}"/>
          </ac:spMkLst>
        </pc:spChg>
        <pc:spChg chg="mod">
          <ac:chgData name="Kai Van Lopik (imec-OnePlanet)" userId="95313359-64cf-488c-b458-491adcbbb698" providerId="ADAL" clId="{8D35B9C3-312A-45FD-B826-A53530F0F670}" dt="2021-09-28T14:13:22.534" v="8788" actId="1076"/>
          <ac:spMkLst>
            <pc:docMk/>
            <pc:sldMk cId="3422669325" sldId="262"/>
            <ac:spMk id="153" creationId="{8BC5D7CE-AC5E-4C5E-87A2-83F07C8BAB96}"/>
          </ac:spMkLst>
        </pc:spChg>
        <pc:spChg chg="del">
          <ac:chgData name="Kai Van Lopik (imec-OnePlanet)" userId="95313359-64cf-488c-b458-491adcbbb698" providerId="ADAL" clId="{8D35B9C3-312A-45FD-B826-A53530F0F670}" dt="2021-09-28T14:03:39.527" v="8746" actId="478"/>
          <ac:spMkLst>
            <pc:docMk/>
            <pc:sldMk cId="3422669325" sldId="262"/>
            <ac:spMk id="154" creationId="{277283C3-B13B-48F9-8EAD-C7A5FD90FC86}"/>
          </ac:spMkLst>
        </pc:spChg>
        <pc:spChg chg="del">
          <ac:chgData name="Kai Van Lopik (imec-OnePlanet)" userId="95313359-64cf-488c-b458-491adcbbb698" providerId="ADAL" clId="{8D35B9C3-312A-45FD-B826-A53530F0F670}" dt="2021-09-28T14:03:37.419" v="8745" actId="478"/>
          <ac:spMkLst>
            <pc:docMk/>
            <pc:sldMk cId="3422669325" sldId="262"/>
            <ac:spMk id="155" creationId="{E92FF583-0538-4D7E-AF5A-B37ACFF42E56}"/>
          </ac:spMkLst>
        </pc:spChg>
        <pc:spChg chg="mod">
          <ac:chgData name="Kai Van Lopik (imec-OnePlanet)" userId="95313359-64cf-488c-b458-491adcbbb698" providerId="ADAL" clId="{8D35B9C3-312A-45FD-B826-A53530F0F670}" dt="2021-09-28T14:11:28.214" v="8779" actId="1076"/>
          <ac:spMkLst>
            <pc:docMk/>
            <pc:sldMk cId="3422669325" sldId="262"/>
            <ac:spMk id="156" creationId="{4AF361BB-1906-41BE-9AF9-A102E8372046}"/>
          </ac:spMkLst>
        </pc:spChg>
        <pc:spChg chg="mod">
          <ac:chgData name="Kai Van Lopik (imec-OnePlanet)" userId="95313359-64cf-488c-b458-491adcbbb698" providerId="ADAL" clId="{8D35B9C3-312A-45FD-B826-A53530F0F670}" dt="2021-09-28T14:13:03.806" v="8784" actId="1076"/>
          <ac:spMkLst>
            <pc:docMk/>
            <pc:sldMk cId="3422669325" sldId="262"/>
            <ac:spMk id="157" creationId="{A3383AA6-D0D9-4546-8739-EEFF0502CA3E}"/>
          </ac:spMkLst>
        </pc:spChg>
        <pc:cxnChg chg="del mod">
          <ac:chgData name="Kai Van Lopik (imec-OnePlanet)" userId="95313359-64cf-488c-b458-491adcbbb698" providerId="ADAL" clId="{8D35B9C3-312A-45FD-B826-A53530F0F670}" dt="2021-09-28T14:06:47.592" v="8758" actId="478"/>
          <ac:cxnSpMkLst>
            <pc:docMk/>
            <pc:sldMk cId="3422669325" sldId="262"/>
            <ac:cxnSpMk id="12" creationId="{90AAAB0B-7DB1-4439-AE96-2A8749448865}"/>
          </ac:cxnSpMkLst>
        </pc:cxnChg>
        <pc:cxnChg chg="add del mod">
          <ac:chgData name="Kai Van Lopik (imec-OnePlanet)" userId="95313359-64cf-488c-b458-491adcbbb698" providerId="ADAL" clId="{8D35B9C3-312A-45FD-B826-A53530F0F670}" dt="2021-09-28T14:21:55.244" v="8895" actId="478"/>
          <ac:cxnSpMkLst>
            <pc:docMk/>
            <pc:sldMk cId="3422669325" sldId="262"/>
            <ac:cxnSpMk id="70" creationId="{E7CF55C6-64C6-4377-BBCF-04BC89058A0D}"/>
          </ac:cxnSpMkLst>
        </pc:cxnChg>
        <pc:cxnChg chg="add del mod">
          <ac:chgData name="Kai Van Lopik (imec-OnePlanet)" userId="95313359-64cf-488c-b458-491adcbbb698" providerId="ADAL" clId="{8D35B9C3-312A-45FD-B826-A53530F0F670}" dt="2021-09-28T14:23:25.791" v="8901" actId="478"/>
          <ac:cxnSpMkLst>
            <pc:docMk/>
            <pc:sldMk cId="3422669325" sldId="262"/>
            <ac:cxnSpMk id="71" creationId="{E96E5A62-B70D-41A2-B0EF-12CB06073463}"/>
          </ac:cxnSpMkLst>
        </pc:cxnChg>
        <pc:cxnChg chg="add mod">
          <ac:chgData name="Kai Van Lopik (imec-OnePlanet)" userId="95313359-64cf-488c-b458-491adcbbb698" providerId="ADAL" clId="{8D35B9C3-312A-45FD-B826-A53530F0F670}" dt="2021-09-28T14:28:32.797" v="8939" actId="14100"/>
          <ac:cxnSpMkLst>
            <pc:docMk/>
            <pc:sldMk cId="3422669325" sldId="262"/>
            <ac:cxnSpMk id="75" creationId="{8031C0AA-771E-4547-836D-B76F63E3F2D2}"/>
          </ac:cxnSpMkLst>
        </pc:cxnChg>
        <pc:cxnChg chg="add del mod">
          <ac:chgData name="Kai Van Lopik (imec-OnePlanet)" userId="95313359-64cf-488c-b458-491adcbbb698" providerId="ADAL" clId="{8D35B9C3-312A-45FD-B826-A53530F0F670}" dt="2021-09-28T14:29:27.771" v="8943" actId="478"/>
          <ac:cxnSpMkLst>
            <pc:docMk/>
            <pc:sldMk cId="3422669325" sldId="262"/>
            <ac:cxnSpMk id="86" creationId="{1998E0D5-45D4-40F8-9956-BC7FC680FC77}"/>
          </ac:cxnSpMkLst>
        </pc:cxnChg>
        <pc:cxnChg chg="add del mod">
          <ac:chgData name="Kai Van Lopik (imec-OnePlanet)" userId="95313359-64cf-488c-b458-491adcbbb698" providerId="ADAL" clId="{8D35B9C3-312A-45FD-B826-A53530F0F670}" dt="2021-09-28T14:32:38.241" v="8953"/>
          <ac:cxnSpMkLst>
            <pc:docMk/>
            <pc:sldMk cId="3422669325" sldId="262"/>
            <ac:cxnSpMk id="91" creationId="{8711D41B-3DFA-410C-8336-36013DC60D9E}"/>
          </ac:cxnSpMkLst>
        </pc:cxnChg>
        <pc:cxnChg chg="add del mod">
          <ac:chgData name="Kai Van Lopik (imec-OnePlanet)" userId="95313359-64cf-488c-b458-491adcbbb698" providerId="ADAL" clId="{8D35B9C3-312A-45FD-B826-A53530F0F670}" dt="2021-09-28T14:32:44.934" v="8955"/>
          <ac:cxnSpMkLst>
            <pc:docMk/>
            <pc:sldMk cId="3422669325" sldId="262"/>
            <ac:cxnSpMk id="93" creationId="{1CA7E116-C9BC-4854-A438-0C7AB5491D09}"/>
          </ac:cxnSpMkLst>
        </pc:cxnChg>
        <pc:cxnChg chg="add del">
          <ac:chgData name="Kai Van Lopik (imec-OnePlanet)" userId="95313359-64cf-488c-b458-491adcbbb698" providerId="ADAL" clId="{8D35B9C3-312A-45FD-B826-A53530F0F670}" dt="2021-09-28T14:06:19.675" v="8756" actId="478"/>
          <ac:cxnSpMkLst>
            <pc:docMk/>
            <pc:sldMk cId="3422669325" sldId="262"/>
            <ac:cxnSpMk id="124" creationId="{76F9F826-7646-4EA3-8F8F-B89CDED60897}"/>
          </ac:cxnSpMkLst>
        </pc:cxnChg>
      </pc:sldChg>
      <pc:sldChg chg="addSp delSp modSp add mod delAnim modAnim">
        <pc:chgData name="Kai Van Lopik (imec-OnePlanet)" userId="95313359-64cf-488c-b458-491adcbbb698" providerId="ADAL" clId="{8D35B9C3-312A-45FD-B826-A53530F0F670}" dt="2021-10-12T14:33:01.540" v="19507" actId="1076"/>
        <pc:sldMkLst>
          <pc:docMk/>
          <pc:sldMk cId="741844407" sldId="263"/>
        </pc:sldMkLst>
        <pc:spChg chg="mod">
          <ac:chgData name="Kai Van Lopik (imec-OnePlanet)" userId="95313359-64cf-488c-b458-491adcbbb698" providerId="ADAL" clId="{8D35B9C3-312A-45FD-B826-A53530F0F670}" dt="2021-09-28T16:06:21.093" v="10048" actId="6549"/>
          <ac:spMkLst>
            <pc:docMk/>
            <pc:sldMk cId="741844407" sldId="263"/>
            <ac:spMk id="2" creationId="{FB5F2C9B-2DBA-42D8-94D7-23A12DAB63AC}"/>
          </ac:spMkLst>
        </pc:spChg>
        <pc:spChg chg="del">
          <ac:chgData name="Kai Van Lopik (imec-OnePlanet)" userId="95313359-64cf-488c-b458-491adcbbb698" providerId="ADAL" clId="{8D35B9C3-312A-45FD-B826-A53530F0F670}" dt="2021-09-28T16:10:21.697" v="10115" actId="478"/>
          <ac:spMkLst>
            <pc:docMk/>
            <pc:sldMk cId="741844407" sldId="263"/>
            <ac:spMk id="10" creationId="{20D7B411-9147-4BF8-A3C1-CD2CD4BD1688}"/>
          </ac:spMkLst>
        </pc:spChg>
        <pc:spChg chg="add mod">
          <ac:chgData name="Kai Van Lopik (imec-OnePlanet)" userId="95313359-64cf-488c-b458-491adcbbb698" providerId="ADAL" clId="{8D35B9C3-312A-45FD-B826-A53530F0F670}" dt="2021-10-05T09:12:18.472" v="11141" actId="1076"/>
          <ac:spMkLst>
            <pc:docMk/>
            <pc:sldMk cId="741844407" sldId="263"/>
            <ac:spMk id="11" creationId="{EADF7A87-BA66-4354-9C7F-858260DE3F39}"/>
          </ac:spMkLst>
        </pc:spChg>
        <pc:spChg chg="del">
          <ac:chgData name="Kai Van Lopik (imec-OnePlanet)" userId="95313359-64cf-488c-b458-491adcbbb698" providerId="ADAL" clId="{8D35B9C3-312A-45FD-B826-A53530F0F670}" dt="2021-09-28T16:09:38.863" v="10107" actId="478"/>
          <ac:spMkLst>
            <pc:docMk/>
            <pc:sldMk cId="741844407" sldId="263"/>
            <ac:spMk id="13" creationId="{041679D5-9D70-43E6-AC00-12791C00ACF2}"/>
          </ac:spMkLst>
        </pc:spChg>
        <pc:spChg chg="del">
          <ac:chgData name="Kai Van Lopik (imec-OnePlanet)" userId="95313359-64cf-488c-b458-491adcbbb698" providerId="ADAL" clId="{8D35B9C3-312A-45FD-B826-A53530F0F670}" dt="2021-09-28T16:10:16.245" v="10112" actId="478"/>
          <ac:spMkLst>
            <pc:docMk/>
            <pc:sldMk cId="741844407" sldId="263"/>
            <ac:spMk id="18" creationId="{C5AC36FE-6938-439F-8E5F-3B00D2BA93A1}"/>
          </ac:spMkLst>
        </pc:spChg>
        <pc:spChg chg="add mod">
          <ac:chgData name="Kai Van Lopik (imec-OnePlanet)" userId="95313359-64cf-488c-b458-491adcbbb698" providerId="ADAL" clId="{8D35B9C3-312A-45FD-B826-A53530F0F670}" dt="2021-10-12T14:32:32.545" v="19497" actId="1076"/>
          <ac:spMkLst>
            <pc:docMk/>
            <pc:sldMk cId="741844407" sldId="263"/>
            <ac:spMk id="56" creationId="{877EA6DB-53C6-41A6-934A-ABC4AFEBB55D}"/>
          </ac:spMkLst>
        </pc:spChg>
        <pc:spChg chg="add mod">
          <ac:chgData name="Kai Van Lopik (imec-OnePlanet)" userId="95313359-64cf-488c-b458-491adcbbb698" providerId="ADAL" clId="{8D35B9C3-312A-45FD-B826-A53530F0F670}" dt="2021-10-05T08:43:15.064" v="11109" actId="14100"/>
          <ac:spMkLst>
            <pc:docMk/>
            <pc:sldMk cId="741844407" sldId="263"/>
            <ac:spMk id="57" creationId="{C5117C2E-64A1-4265-9D78-1F0D2C9B7E60}"/>
          </ac:spMkLst>
        </pc:spChg>
        <pc:spChg chg="add del mod">
          <ac:chgData name="Kai Van Lopik (imec-OnePlanet)" userId="95313359-64cf-488c-b458-491adcbbb698" providerId="ADAL" clId="{8D35B9C3-312A-45FD-B826-A53530F0F670}" dt="2021-10-12T11:55:31.666" v="17890"/>
          <ac:spMkLst>
            <pc:docMk/>
            <pc:sldMk cId="741844407" sldId="263"/>
            <ac:spMk id="60" creationId="{438DC35D-DA4E-4B7F-B084-BDB8A4DB2262}"/>
          </ac:spMkLst>
        </pc:spChg>
        <pc:spChg chg="add del mod">
          <ac:chgData name="Kai Van Lopik (imec-OnePlanet)" userId="95313359-64cf-488c-b458-491adcbbb698" providerId="ADAL" clId="{8D35B9C3-312A-45FD-B826-A53530F0F670}" dt="2021-10-05T09:11:21.472" v="11132"/>
          <ac:spMkLst>
            <pc:docMk/>
            <pc:sldMk cId="741844407" sldId="263"/>
            <ac:spMk id="62" creationId="{44E8E0CF-B9BF-4B18-9EC4-137DBFBB7421}"/>
          </ac:spMkLst>
        </pc:spChg>
        <pc:spChg chg="add mod">
          <ac:chgData name="Kai Van Lopik (imec-OnePlanet)" userId="95313359-64cf-488c-b458-491adcbbb698" providerId="ADAL" clId="{8D35B9C3-312A-45FD-B826-A53530F0F670}" dt="2021-10-05T09:14:16.248" v="11152" actId="1076"/>
          <ac:spMkLst>
            <pc:docMk/>
            <pc:sldMk cId="741844407" sldId="263"/>
            <ac:spMk id="63" creationId="{977C28FF-52C1-44B9-9E29-652055852B24}"/>
          </ac:spMkLst>
        </pc:spChg>
        <pc:spChg chg="add mod">
          <ac:chgData name="Kai Van Lopik (imec-OnePlanet)" userId="95313359-64cf-488c-b458-491adcbbb698" providerId="ADAL" clId="{8D35B9C3-312A-45FD-B826-A53530F0F670}" dt="2021-10-05T09:14:21.776" v="11153" actId="1076"/>
          <ac:spMkLst>
            <pc:docMk/>
            <pc:sldMk cId="741844407" sldId="263"/>
            <ac:spMk id="64" creationId="{4B02CC61-A779-4C62-A0DF-DA7CE89ADD22}"/>
          </ac:spMkLst>
        </pc:spChg>
        <pc:spChg chg="del">
          <ac:chgData name="Kai Van Lopik (imec-OnePlanet)" userId="95313359-64cf-488c-b458-491adcbbb698" providerId="ADAL" clId="{8D35B9C3-312A-45FD-B826-A53530F0F670}" dt="2021-09-28T16:10:37.234" v="10119" actId="478"/>
          <ac:spMkLst>
            <pc:docMk/>
            <pc:sldMk cId="741844407" sldId="263"/>
            <ac:spMk id="66" creationId="{81F37158-0725-46AB-803D-F0C452760DAA}"/>
          </ac:spMkLst>
        </pc:spChg>
        <pc:spChg chg="del">
          <ac:chgData name="Kai Van Lopik (imec-OnePlanet)" userId="95313359-64cf-488c-b458-491adcbbb698" providerId="ADAL" clId="{8D35B9C3-312A-45FD-B826-A53530F0F670}" dt="2021-09-28T16:09:42.640" v="10109" actId="478"/>
          <ac:spMkLst>
            <pc:docMk/>
            <pc:sldMk cId="741844407" sldId="263"/>
            <ac:spMk id="67" creationId="{65346D05-44F1-412D-A06A-91D846949669}"/>
          </ac:spMkLst>
        </pc:spChg>
        <pc:spChg chg="del">
          <ac:chgData name="Kai Van Lopik (imec-OnePlanet)" userId="95313359-64cf-488c-b458-491adcbbb698" providerId="ADAL" clId="{8D35B9C3-312A-45FD-B826-A53530F0F670}" dt="2021-09-28T16:10:35.055" v="10118" actId="478"/>
          <ac:spMkLst>
            <pc:docMk/>
            <pc:sldMk cId="741844407" sldId="263"/>
            <ac:spMk id="69" creationId="{C676B2DD-0CC6-4149-A57D-7F66EB83257F}"/>
          </ac:spMkLst>
        </pc:spChg>
        <pc:spChg chg="add mod">
          <ac:chgData name="Kai Van Lopik (imec-OnePlanet)" userId="95313359-64cf-488c-b458-491adcbbb698" providerId="ADAL" clId="{8D35B9C3-312A-45FD-B826-A53530F0F670}" dt="2021-09-28T16:14:22.796" v="10154"/>
          <ac:spMkLst>
            <pc:docMk/>
            <pc:sldMk cId="741844407" sldId="263"/>
            <ac:spMk id="70" creationId="{B2DE0121-B6C5-48AC-A7E0-773A851DB5B9}"/>
          </ac:spMkLst>
        </pc:spChg>
        <pc:spChg chg="add mod">
          <ac:chgData name="Kai Van Lopik (imec-OnePlanet)" userId="95313359-64cf-488c-b458-491adcbbb698" providerId="ADAL" clId="{8D35B9C3-312A-45FD-B826-A53530F0F670}" dt="2021-09-28T16:14:22.796" v="10154"/>
          <ac:spMkLst>
            <pc:docMk/>
            <pc:sldMk cId="741844407" sldId="263"/>
            <ac:spMk id="71" creationId="{7DCFDDE8-58D5-4F59-945A-C6E54A86F375}"/>
          </ac:spMkLst>
        </pc:spChg>
        <pc:spChg chg="add del mod">
          <ac:chgData name="Kai Van Lopik (imec-OnePlanet)" userId="95313359-64cf-488c-b458-491adcbbb698" providerId="ADAL" clId="{8D35B9C3-312A-45FD-B826-A53530F0F670}" dt="2021-09-28T16:31:24.963" v="10305"/>
          <ac:spMkLst>
            <pc:docMk/>
            <pc:sldMk cId="741844407" sldId="263"/>
            <ac:spMk id="74" creationId="{FEEE7E68-7BF9-4BCC-B08C-73295A88694D}"/>
          </ac:spMkLst>
        </pc:spChg>
        <pc:spChg chg="add mod">
          <ac:chgData name="Kai Van Lopik (imec-OnePlanet)" userId="95313359-64cf-488c-b458-491adcbbb698" providerId="ADAL" clId="{8D35B9C3-312A-45FD-B826-A53530F0F670}" dt="2021-09-28T16:31:40.225" v="10310" actId="14100"/>
          <ac:spMkLst>
            <pc:docMk/>
            <pc:sldMk cId="741844407" sldId="263"/>
            <ac:spMk id="75" creationId="{79CB1B23-E2D1-476C-8921-66CB9965D26A}"/>
          </ac:spMkLst>
        </pc:spChg>
        <pc:spChg chg="add mod">
          <ac:chgData name="Kai Van Lopik (imec-OnePlanet)" userId="95313359-64cf-488c-b458-491adcbbb698" providerId="ADAL" clId="{8D35B9C3-312A-45FD-B826-A53530F0F670}" dt="2021-10-12T14:32:55.602" v="19505" actId="1076"/>
          <ac:spMkLst>
            <pc:docMk/>
            <pc:sldMk cId="741844407" sldId="263"/>
            <ac:spMk id="76" creationId="{C519E26E-318D-4721-B2BE-9C3284B697C1}"/>
          </ac:spMkLst>
        </pc:spChg>
        <pc:spChg chg="add mod">
          <ac:chgData name="Kai Van Lopik (imec-OnePlanet)" userId="95313359-64cf-488c-b458-491adcbbb698" providerId="ADAL" clId="{8D35B9C3-312A-45FD-B826-A53530F0F670}" dt="2021-10-12T14:32:48.835" v="19503" actId="1076"/>
          <ac:spMkLst>
            <pc:docMk/>
            <pc:sldMk cId="741844407" sldId="263"/>
            <ac:spMk id="82" creationId="{E3F037F4-9ED9-42F5-A145-7D6537FEF451}"/>
          </ac:spMkLst>
        </pc:spChg>
        <pc:spChg chg="add mod">
          <ac:chgData name="Kai Van Lopik (imec-OnePlanet)" userId="95313359-64cf-488c-b458-491adcbbb698" providerId="ADAL" clId="{8D35B9C3-312A-45FD-B826-A53530F0F670}" dt="2021-10-12T14:32:43.218" v="19501" actId="1076"/>
          <ac:spMkLst>
            <pc:docMk/>
            <pc:sldMk cId="741844407" sldId="263"/>
            <ac:spMk id="84" creationId="{383E5099-0610-43D0-B241-6459E631B307}"/>
          </ac:spMkLst>
        </pc:spChg>
        <pc:spChg chg="add del mod">
          <ac:chgData name="Kai Van Lopik (imec-OnePlanet)" userId="95313359-64cf-488c-b458-491adcbbb698" providerId="ADAL" clId="{8D35B9C3-312A-45FD-B826-A53530F0F670}" dt="2021-09-28T16:55:34.813" v="10668" actId="478"/>
          <ac:spMkLst>
            <pc:docMk/>
            <pc:sldMk cId="741844407" sldId="263"/>
            <ac:spMk id="86" creationId="{2D3C9A52-784E-4836-A4FE-5ECF3B4B3E44}"/>
          </ac:spMkLst>
        </pc:spChg>
        <pc:spChg chg="del">
          <ac:chgData name="Kai Van Lopik (imec-OnePlanet)" userId="95313359-64cf-488c-b458-491adcbbb698" providerId="ADAL" clId="{8D35B9C3-312A-45FD-B826-A53530F0F670}" dt="2021-09-28T16:10:23.898" v="10116" actId="478"/>
          <ac:spMkLst>
            <pc:docMk/>
            <pc:sldMk cId="741844407" sldId="263"/>
            <ac:spMk id="87" creationId="{0B68FD57-F032-43BC-9AFA-6DE41BE502C7}"/>
          </ac:spMkLst>
        </pc:spChg>
        <pc:spChg chg="add mod">
          <ac:chgData name="Kai Van Lopik (imec-OnePlanet)" userId="95313359-64cf-488c-b458-491adcbbb698" providerId="ADAL" clId="{8D35B9C3-312A-45FD-B826-A53530F0F670}" dt="2021-10-12T14:32:38.098" v="19499" actId="1076"/>
          <ac:spMkLst>
            <pc:docMk/>
            <pc:sldMk cId="741844407" sldId="263"/>
            <ac:spMk id="91" creationId="{152B86F7-3171-49D5-BBE2-4C2179BD5E69}"/>
          </ac:spMkLst>
        </pc:spChg>
        <pc:spChg chg="add mod">
          <ac:chgData name="Kai Van Lopik (imec-OnePlanet)" userId="95313359-64cf-488c-b458-491adcbbb698" providerId="ADAL" clId="{8D35B9C3-312A-45FD-B826-A53530F0F670}" dt="2021-10-05T09:12:43.976" v="11146" actId="1076"/>
          <ac:spMkLst>
            <pc:docMk/>
            <pc:sldMk cId="741844407" sldId="263"/>
            <ac:spMk id="93" creationId="{0B93BF5C-835B-42C4-84EC-5E589C27B27A}"/>
          </ac:spMkLst>
        </pc:spChg>
        <pc:spChg chg="add mod">
          <ac:chgData name="Kai Van Lopik (imec-OnePlanet)" userId="95313359-64cf-488c-b458-491adcbbb698" providerId="ADAL" clId="{8D35B9C3-312A-45FD-B826-A53530F0F670}" dt="2021-10-12T14:32:26.706" v="19495" actId="1076"/>
          <ac:spMkLst>
            <pc:docMk/>
            <pc:sldMk cId="741844407" sldId="263"/>
            <ac:spMk id="94" creationId="{9DB6E936-4112-4857-950A-ADDCDDA9048E}"/>
          </ac:spMkLst>
        </pc:spChg>
        <pc:spChg chg="mod">
          <ac:chgData name="Kai Van Lopik (imec-OnePlanet)" userId="95313359-64cf-488c-b458-491adcbbb698" providerId="ADAL" clId="{8D35B9C3-312A-45FD-B826-A53530F0F670}" dt="2021-10-12T14:32:15.307" v="19493" actId="20577"/>
          <ac:spMkLst>
            <pc:docMk/>
            <pc:sldMk cId="741844407" sldId="263"/>
            <ac:spMk id="103" creationId="{B2B9CD99-6700-4122-8788-50871EBBCBD3}"/>
          </ac:spMkLst>
        </pc:spChg>
        <pc:spChg chg="mod">
          <ac:chgData name="Kai Van Lopik (imec-OnePlanet)" userId="95313359-64cf-488c-b458-491adcbbb698" providerId="ADAL" clId="{8D35B9C3-312A-45FD-B826-A53530F0F670}" dt="2021-10-12T14:33:01.540" v="19507" actId="1076"/>
          <ac:spMkLst>
            <pc:docMk/>
            <pc:sldMk cId="741844407" sldId="263"/>
            <ac:spMk id="113" creationId="{3EB8D187-DCCC-41CA-924A-83F1A8B9091F}"/>
          </ac:spMkLst>
        </pc:spChg>
        <pc:spChg chg="del">
          <ac:chgData name="Kai Van Lopik (imec-OnePlanet)" userId="95313359-64cf-488c-b458-491adcbbb698" providerId="ADAL" clId="{8D35B9C3-312A-45FD-B826-A53530F0F670}" dt="2021-09-28T16:10:26.503" v="10117" actId="478"/>
          <ac:spMkLst>
            <pc:docMk/>
            <pc:sldMk cId="741844407" sldId="263"/>
            <ac:spMk id="117" creationId="{67326C85-3E1B-48C4-91AB-56B7BA307D93}"/>
          </ac:spMkLst>
        </pc:spChg>
        <pc:spChg chg="del">
          <ac:chgData name="Kai Van Lopik (imec-OnePlanet)" userId="95313359-64cf-488c-b458-491adcbbb698" providerId="ADAL" clId="{8D35B9C3-312A-45FD-B826-A53530F0F670}" dt="2021-09-28T16:07:27.787" v="10056" actId="478"/>
          <ac:spMkLst>
            <pc:docMk/>
            <pc:sldMk cId="741844407" sldId="263"/>
            <ac:spMk id="119" creationId="{002D3B98-3753-4A98-947B-780459FB19D8}"/>
          </ac:spMkLst>
        </pc:spChg>
        <pc:spChg chg="del">
          <ac:chgData name="Kai Van Lopik (imec-OnePlanet)" userId="95313359-64cf-488c-b458-491adcbbb698" providerId="ADAL" clId="{8D35B9C3-312A-45FD-B826-A53530F0F670}" dt="2021-09-28T16:07:26.077" v="10055" actId="478"/>
          <ac:spMkLst>
            <pc:docMk/>
            <pc:sldMk cId="741844407" sldId="263"/>
            <ac:spMk id="125" creationId="{873720F4-1C12-45B8-9E87-46868D987127}"/>
          </ac:spMkLst>
        </pc:spChg>
        <pc:spChg chg="del">
          <ac:chgData name="Kai Van Lopik (imec-OnePlanet)" userId="95313359-64cf-488c-b458-491adcbbb698" providerId="ADAL" clId="{8D35B9C3-312A-45FD-B826-A53530F0F670}" dt="2021-09-28T16:10:00.214" v="10111" actId="478"/>
          <ac:spMkLst>
            <pc:docMk/>
            <pc:sldMk cId="741844407" sldId="263"/>
            <ac:spMk id="129" creationId="{BB0B12B6-EC57-458A-9744-3D8CCE56BCEE}"/>
          </ac:spMkLst>
        </pc:spChg>
        <pc:spChg chg="del">
          <ac:chgData name="Kai Van Lopik (imec-OnePlanet)" userId="95313359-64cf-488c-b458-491adcbbb698" providerId="ADAL" clId="{8D35B9C3-312A-45FD-B826-A53530F0F670}" dt="2021-09-28T16:09:53.775" v="10110" actId="478"/>
          <ac:spMkLst>
            <pc:docMk/>
            <pc:sldMk cId="741844407" sldId="263"/>
            <ac:spMk id="131" creationId="{0E744C92-E0E8-4947-82D9-02367100020A}"/>
          </ac:spMkLst>
        </pc:spChg>
        <pc:spChg chg="del">
          <ac:chgData name="Kai Van Lopik (imec-OnePlanet)" userId="95313359-64cf-488c-b458-491adcbbb698" providerId="ADAL" clId="{8D35B9C3-312A-45FD-B826-A53530F0F670}" dt="2021-09-28T16:07:24.679" v="10054" actId="478"/>
          <ac:spMkLst>
            <pc:docMk/>
            <pc:sldMk cId="741844407" sldId="263"/>
            <ac:spMk id="132" creationId="{768D7A6E-33AB-4941-A753-DEBD5D5A3FAE}"/>
          </ac:spMkLst>
        </pc:spChg>
        <pc:spChg chg="del">
          <ac:chgData name="Kai Van Lopik (imec-OnePlanet)" userId="95313359-64cf-488c-b458-491adcbbb698" providerId="ADAL" clId="{8D35B9C3-312A-45FD-B826-A53530F0F670}" dt="2021-09-28T16:07:23.308" v="10053" actId="478"/>
          <ac:spMkLst>
            <pc:docMk/>
            <pc:sldMk cId="741844407" sldId="263"/>
            <ac:spMk id="137" creationId="{78D5161A-2D09-401E-A819-CAF70D3F8D2A}"/>
          </ac:spMkLst>
        </pc:spChg>
        <pc:spChg chg="del">
          <ac:chgData name="Kai Van Lopik (imec-OnePlanet)" userId="95313359-64cf-488c-b458-491adcbbb698" providerId="ADAL" clId="{8D35B9C3-312A-45FD-B826-A53530F0F670}" dt="2021-09-28T16:10:18.460" v="10113" actId="478"/>
          <ac:spMkLst>
            <pc:docMk/>
            <pc:sldMk cId="741844407" sldId="263"/>
            <ac:spMk id="139" creationId="{E45F7EFF-BCF8-4440-BC76-E7779551FC72}"/>
          </ac:spMkLst>
        </pc:spChg>
        <pc:spChg chg="del">
          <ac:chgData name="Kai Van Lopik (imec-OnePlanet)" userId="95313359-64cf-488c-b458-491adcbbb698" providerId="ADAL" clId="{8D35B9C3-312A-45FD-B826-A53530F0F670}" dt="2021-09-28T16:10:20.261" v="10114" actId="478"/>
          <ac:spMkLst>
            <pc:docMk/>
            <pc:sldMk cId="741844407" sldId="263"/>
            <ac:spMk id="140" creationId="{B9A28630-CA4E-48D6-9E58-42761DB9EBED}"/>
          </ac:spMkLst>
        </pc:spChg>
        <pc:spChg chg="del">
          <ac:chgData name="Kai Van Lopik (imec-OnePlanet)" userId="95313359-64cf-488c-b458-491adcbbb698" providerId="ADAL" clId="{8D35B9C3-312A-45FD-B826-A53530F0F670}" dt="2021-09-28T16:07:21.845" v="10052" actId="478"/>
          <ac:spMkLst>
            <pc:docMk/>
            <pc:sldMk cId="741844407" sldId="263"/>
            <ac:spMk id="141" creationId="{2B666532-261B-4533-885C-D7AB9AFB8831}"/>
          </ac:spMkLst>
        </pc:spChg>
        <pc:spChg chg="del">
          <ac:chgData name="Kai Van Lopik (imec-OnePlanet)" userId="95313359-64cf-488c-b458-491adcbbb698" providerId="ADAL" clId="{8D35B9C3-312A-45FD-B826-A53530F0F670}" dt="2021-09-28T16:11:17.715" v="10128" actId="478"/>
          <ac:spMkLst>
            <pc:docMk/>
            <pc:sldMk cId="741844407" sldId="263"/>
            <ac:spMk id="142" creationId="{689982C6-F94E-4852-AE47-CAB2F6A9D12D}"/>
          </ac:spMkLst>
        </pc:spChg>
        <pc:spChg chg="del">
          <ac:chgData name="Kai Van Lopik (imec-OnePlanet)" userId="95313359-64cf-488c-b458-491adcbbb698" providerId="ADAL" clId="{8D35B9C3-312A-45FD-B826-A53530F0F670}" dt="2021-09-28T16:11:41.077" v="10135" actId="478"/>
          <ac:spMkLst>
            <pc:docMk/>
            <pc:sldMk cId="741844407" sldId="263"/>
            <ac:spMk id="143" creationId="{7B32F220-6D14-4669-B25C-CCC0652E1DD4}"/>
          </ac:spMkLst>
        </pc:spChg>
        <pc:spChg chg="del">
          <ac:chgData name="Kai Van Lopik (imec-OnePlanet)" userId="95313359-64cf-488c-b458-491adcbbb698" providerId="ADAL" clId="{8D35B9C3-312A-45FD-B826-A53530F0F670}" dt="2021-09-28T16:12:26.096" v="10141" actId="478"/>
          <ac:spMkLst>
            <pc:docMk/>
            <pc:sldMk cId="741844407" sldId="263"/>
            <ac:spMk id="144" creationId="{295026FA-5B57-4FA9-BB46-8EC5D7EBBCA3}"/>
          </ac:spMkLst>
        </pc:spChg>
        <pc:spChg chg="del">
          <ac:chgData name="Kai Van Lopik (imec-OnePlanet)" userId="95313359-64cf-488c-b458-491adcbbb698" providerId="ADAL" clId="{8D35B9C3-312A-45FD-B826-A53530F0F670}" dt="2021-09-28T16:12:44.981" v="10145" actId="478"/>
          <ac:spMkLst>
            <pc:docMk/>
            <pc:sldMk cId="741844407" sldId="263"/>
            <ac:spMk id="145" creationId="{67BFACB4-E483-4EF7-9DC8-583C663D0FDA}"/>
          </ac:spMkLst>
        </pc:spChg>
        <pc:spChg chg="del">
          <ac:chgData name="Kai Van Lopik (imec-OnePlanet)" userId="95313359-64cf-488c-b458-491adcbbb698" providerId="ADAL" clId="{8D35B9C3-312A-45FD-B826-A53530F0F670}" dt="2021-09-28T16:07:20.414" v="10051" actId="478"/>
          <ac:spMkLst>
            <pc:docMk/>
            <pc:sldMk cId="741844407" sldId="263"/>
            <ac:spMk id="146" creationId="{648E53C8-0C5E-4A41-8A19-7DC94FEB9A0E}"/>
          </ac:spMkLst>
        </pc:spChg>
        <pc:spChg chg="mod">
          <ac:chgData name="Kai Van Lopik (imec-OnePlanet)" userId="95313359-64cf-488c-b458-491adcbbb698" providerId="ADAL" clId="{8D35B9C3-312A-45FD-B826-A53530F0F670}" dt="2021-09-28T16:11:29.212" v="10130" actId="1076"/>
          <ac:spMkLst>
            <pc:docMk/>
            <pc:sldMk cId="741844407" sldId="263"/>
            <ac:spMk id="150" creationId="{7458FCF5-FB85-4299-9EB5-4E9CE549E4A0}"/>
          </ac:spMkLst>
        </pc:spChg>
        <pc:spChg chg="del">
          <ac:chgData name="Kai Van Lopik (imec-OnePlanet)" userId="95313359-64cf-488c-b458-491adcbbb698" providerId="ADAL" clId="{8D35B9C3-312A-45FD-B826-A53530F0F670}" dt="2021-09-28T16:11:38.999" v="10134" actId="478"/>
          <ac:spMkLst>
            <pc:docMk/>
            <pc:sldMk cId="741844407" sldId="263"/>
            <ac:spMk id="151" creationId="{6BFC949C-4927-4D93-8027-A0AD18585507}"/>
          </ac:spMkLst>
        </pc:spChg>
        <pc:spChg chg="del">
          <ac:chgData name="Kai Van Lopik (imec-OnePlanet)" userId="95313359-64cf-488c-b458-491adcbbb698" providerId="ADAL" clId="{8D35B9C3-312A-45FD-B826-A53530F0F670}" dt="2021-09-28T16:12:24.221" v="10140" actId="478"/>
          <ac:spMkLst>
            <pc:docMk/>
            <pc:sldMk cId="741844407" sldId="263"/>
            <ac:spMk id="152" creationId="{45C2B945-E297-4908-88C0-E46DDDD62112}"/>
          </ac:spMkLst>
        </pc:spChg>
        <pc:spChg chg="mod">
          <ac:chgData name="Kai Van Lopik (imec-OnePlanet)" userId="95313359-64cf-488c-b458-491adcbbb698" providerId="ADAL" clId="{8D35B9C3-312A-45FD-B826-A53530F0F670}" dt="2021-09-28T16:12:54.644" v="10147" actId="1076"/>
          <ac:spMkLst>
            <pc:docMk/>
            <pc:sldMk cId="741844407" sldId="263"/>
            <ac:spMk id="153" creationId="{8BC5D7CE-AC5E-4C5E-87A2-83F07C8BAB96}"/>
          </ac:spMkLst>
        </pc:spChg>
        <pc:spChg chg="del">
          <ac:chgData name="Kai Van Lopik (imec-OnePlanet)" userId="95313359-64cf-488c-b458-491adcbbb698" providerId="ADAL" clId="{8D35B9C3-312A-45FD-B826-A53530F0F670}" dt="2021-09-28T16:07:18.986" v="10050" actId="478"/>
          <ac:spMkLst>
            <pc:docMk/>
            <pc:sldMk cId="741844407" sldId="263"/>
            <ac:spMk id="154" creationId="{277283C3-B13B-48F9-8EAD-C7A5FD90FC86}"/>
          </ac:spMkLst>
        </pc:spChg>
        <pc:spChg chg="del">
          <ac:chgData name="Kai Van Lopik (imec-OnePlanet)" userId="95313359-64cf-488c-b458-491adcbbb698" providerId="ADAL" clId="{8D35B9C3-312A-45FD-B826-A53530F0F670}" dt="2021-09-28T16:07:16.851" v="10049" actId="478"/>
          <ac:spMkLst>
            <pc:docMk/>
            <pc:sldMk cId="741844407" sldId="263"/>
            <ac:spMk id="155" creationId="{E92FF583-0538-4D7E-AF5A-B37ACFF42E56}"/>
          </ac:spMkLst>
        </pc:spChg>
        <pc:spChg chg="mod">
          <ac:chgData name="Kai Van Lopik (imec-OnePlanet)" userId="95313359-64cf-488c-b458-491adcbbb698" providerId="ADAL" clId="{8D35B9C3-312A-45FD-B826-A53530F0F670}" dt="2021-09-28T16:11:53.164" v="10138" actId="1076"/>
          <ac:spMkLst>
            <pc:docMk/>
            <pc:sldMk cId="741844407" sldId="263"/>
            <ac:spMk id="156" creationId="{4AF361BB-1906-41BE-9AF9-A102E8372046}"/>
          </ac:spMkLst>
        </pc:spChg>
        <pc:spChg chg="mod">
          <ac:chgData name="Kai Van Lopik (imec-OnePlanet)" userId="95313359-64cf-488c-b458-491adcbbb698" providerId="ADAL" clId="{8D35B9C3-312A-45FD-B826-A53530F0F670}" dt="2021-10-05T09:12:06.322" v="11137" actId="1076"/>
          <ac:spMkLst>
            <pc:docMk/>
            <pc:sldMk cId="741844407" sldId="263"/>
            <ac:spMk id="157" creationId="{A3383AA6-D0D9-4546-8739-EEFF0502CA3E}"/>
          </ac:spMkLst>
        </pc:spChg>
        <pc:graphicFrameChg chg="add del mod ord modGraphic">
          <ac:chgData name="Kai Van Lopik (imec-OnePlanet)" userId="95313359-64cf-488c-b458-491adcbbb698" providerId="ADAL" clId="{8D35B9C3-312A-45FD-B826-A53530F0F670}" dt="2021-09-28T16:20:28.363" v="10218" actId="478"/>
          <ac:graphicFrameMkLst>
            <pc:docMk/>
            <pc:sldMk cId="741844407" sldId="263"/>
            <ac:graphicFrameMk id="3" creationId="{17BD7A79-4B2E-4462-BB04-789FCCB8E773}"/>
          </ac:graphicFrameMkLst>
        </pc:graphicFrameChg>
        <pc:graphicFrameChg chg="add mod ord modGraphic">
          <ac:chgData name="Kai Van Lopik (imec-OnePlanet)" userId="95313359-64cf-488c-b458-491adcbbb698" providerId="ADAL" clId="{8D35B9C3-312A-45FD-B826-A53530F0F670}" dt="2021-09-28T16:45:58.640" v="10566" actId="1076"/>
          <ac:graphicFrameMkLst>
            <pc:docMk/>
            <pc:sldMk cId="741844407" sldId="263"/>
            <ac:graphicFrameMk id="6" creationId="{D1A0BABB-F338-4551-ABAE-8BBA21BE6E6C}"/>
          </ac:graphicFrameMkLst>
        </pc:graphicFrameChg>
        <pc:graphicFrameChg chg="add mod ord modGraphic">
          <ac:chgData name="Kai Van Lopik (imec-OnePlanet)" userId="95313359-64cf-488c-b458-491adcbbb698" providerId="ADAL" clId="{8D35B9C3-312A-45FD-B826-A53530F0F670}" dt="2021-09-28T16:50:16.933" v="10653" actId="167"/>
          <ac:graphicFrameMkLst>
            <pc:docMk/>
            <pc:sldMk cId="741844407" sldId="263"/>
            <ac:graphicFrameMk id="9" creationId="{6654E293-60F9-499E-8D05-00643EC7AD4F}"/>
          </ac:graphicFrameMkLst>
        </pc:graphicFrameChg>
        <pc:graphicFrameChg chg="add del mod">
          <ac:chgData name="Kai Van Lopik (imec-OnePlanet)" userId="95313359-64cf-488c-b458-491adcbbb698" providerId="ADAL" clId="{8D35B9C3-312A-45FD-B826-A53530F0F670}" dt="2021-09-28T16:16:52.296" v="10180" actId="478"/>
          <ac:graphicFrameMkLst>
            <pc:docMk/>
            <pc:sldMk cId="741844407" sldId="263"/>
            <ac:graphicFrameMk id="72" creationId="{468CD04B-E5D8-44A8-AF71-C32EBD191469}"/>
          </ac:graphicFrameMkLst>
        </pc:graphicFrameChg>
        <pc:graphicFrameChg chg="add del mod">
          <ac:chgData name="Kai Van Lopik (imec-OnePlanet)" userId="95313359-64cf-488c-b458-491adcbbb698" providerId="ADAL" clId="{8D35B9C3-312A-45FD-B826-A53530F0F670}" dt="2021-09-28T16:34:07.636" v="10390" actId="478"/>
          <ac:graphicFrameMkLst>
            <pc:docMk/>
            <pc:sldMk cId="741844407" sldId="263"/>
            <ac:graphicFrameMk id="81" creationId="{694DD35E-1085-470D-90C0-5AACFBCD9076}"/>
          </ac:graphicFrameMkLst>
        </pc:graphicFrameChg>
        <pc:graphicFrameChg chg="ord">
          <ac:chgData name="Kai Van Lopik (imec-OnePlanet)" userId="95313359-64cf-488c-b458-491adcbbb698" providerId="ADAL" clId="{8D35B9C3-312A-45FD-B826-A53530F0F670}" dt="2021-09-28T16:50:27.400" v="10654" actId="167"/>
          <ac:graphicFrameMkLst>
            <pc:docMk/>
            <pc:sldMk cId="741844407" sldId="263"/>
            <ac:graphicFrameMk id="83" creationId="{A74DE019-62C2-493F-90D4-CB75639B37D0}"/>
          </ac:graphicFrameMkLst>
        </pc:graphicFrameChg>
        <pc:graphicFrameChg chg="add mod ord modGraphic">
          <ac:chgData name="Kai Van Lopik (imec-OnePlanet)" userId="95313359-64cf-488c-b458-491adcbbb698" providerId="ADAL" clId="{8D35B9C3-312A-45FD-B826-A53530F0F670}" dt="2021-09-28T16:50:48.822" v="10656" actId="1076"/>
          <ac:graphicFrameMkLst>
            <pc:docMk/>
            <pc:sldMk cId="741844407" sldId="263"/>
            <ac:graphicFrameMk id="85" creationId="{8ADB05DD-F836-454F-8993-39A447C48908}"/>
          </ac:graphicFrameMkLst>
        </pc:graphicFrameChg>
        <pc:graphicFrameChg chg="ord">
          <ac:chgData name="Kai Van Lopik (imec-OnePlanet)" userId="95313359-64cf-488c-b458-491adcbbb698" providerId="ADAL" clId="{8D35B9C3-312A-45FD-B826-A53530F0F670}" dt="2021-09-28T16:22:41.216" v="10258" actId="167"/>
          <ac:graphicFrameMkLst>
            <pc:docMk/>
            <pc:sldMk cId="741844407" sldId="263"/>
            <ac:graphicFrameMk id="121" creationId="{9EBC2F69-ED29-4F16-8B4E-6B81BA2EFB50}"/>
          </ac:graphicFrameMkLst>
        </pc:graphicFrameChg>
        <pc:cxnChg chg="del mod">
          <ac:chgData name="Kai Van Lopik (imec-OnePlanet)" userId="95313359-64cf-488c-b458-491adcbbb698" providerId="ADAL" clId="{8D35B9C3-312A-45FD-B826-A53530F0F670}" dt="2021-09-28T16:09:40.102" v="10108" actId="478"/>
          <ac:cxnSpMkLst>
            <pc:docMk/>
            <pc:sldMk cId="741844407" sldId="263"/>
            <ac:cxnSpMk id="12" creationId="{90AAAB0B-7DB1-4439-AE96-2A8749448865}"/>
          </ac:cxnSpMkLst>
        </pc:cxnChg>
        <pc:cxnChg chg="add mod">
          <ac:chgData name="Kai Van Lopik (imec-OnePlanet)" userId="95313359-64cf-488c-b458-491adcbbb698" providerId="ADAL" clId="{8D35B9C3-312A-45FD-B826-A53530F0F670}" dt="2021-10-05T08:44:37.782" v="11117" actId="14100"/>
          <ac:cxnSpMkLst>
            <pc:docMk/>
            <pc:sldMk cId="741844407" sldId="263"/>
            <ac:cxnSpMk id="58" creationId="{304AA7FE-D42D-4DDA-8FF3-08CACBCD2603}"/>
          </ac:cxnSpMkLst>
        </pc:cxnChg>
        <pc:cxnChg chg="add del mod">
          <ac:chgData name="Kai Van Lopik (imec-OnePlanet)" userId="95313359-64cf-488c-b458-491adcbbb698" providerId="ADAL" clId="{8D35B9C3-312A-45FD-B826-A53530F0F670}" dt="2021-10-05T08:46:43.575" v="11123" actId="478"/>
          <ac:cxnSpMkLst>
            <pc:docMk/>
            <pc:sldMk cId="741844407" sldId="263"/>
            <ac:cxnSpMk id="77" creationId="{C6A1E2F9-361F-45DA-A5C3-500E9B7236D8}"/>
          </ac:cxnSpMkLst>
        </pc:cxnChg>
      </pc:sldChg>
      <pc:sldChg chg="addSp delSp modSp add mod addAnim delAnim modAnim">
        <pc:chgData name="Kai Van Lopik (imec-OnePlanet)" userId="95313359-64cf-488c-b458-491adcbbb698" providerId="ADAL" clId="{8D35B9C3-312A-45FD-B826-A53530F0F670}" dt="2021-10-12T14:41:52.961" v="19561" actId="1076"/>
        <pc:sldMkLst>
          <pc:docMk/>
          <pc:sldMk cId="1191616542" sldId="264"/>
        </pc:sldMkLst>
        <pc:spChg chg="mod">
          <ac:chgData name="Kai Van Lopik (imec-OnePlanet)" userId="95313359-64cf-488c-b458-491adcbbb698" providerId="ADAL" clId="{8D35B9C3-312A-45FD-B826-A53530F0F670}" dt="2021-10-05T10:56:01.109" v="13268" actId="20577"/>
          <ac:spMkLst>
            <pc:docMk/>
            <pc:sldMk cId="1191616542" sldId="264"/>
            <ac:spMk id="2" creationId="{FB5F2C9B-2DBA-42D8-94D7-23A12DAB63AC}"/>
          </ac:spMkLst>
        </pc:spChg>
        <pc:spChg chg="add del mod">
          <ac:chgData name="Kai Van Lopik (imec-OnePlanet)" userId="95313359-64cf-488c-b458-491adcbbb698" providerId="ADAL" clId="{8D35B9C3-312A-45FD-B826-A53530F0F670}" dt="2021-10-05T10:37:07.401" v="12999" actId="478"/>
          <ac:spMkLst>
            <pc:docMk/>
            <pc:sldMk cId="1191616542" sldId="264"/>
            <ac:spMk id="8" creationId="{40752A1E-5DD6-462A-9697-D1C6E8C95CAC}"/>
          </ac:spMkLst>
        </pc:spChg>
        <pc:spChg chg="del">
          <ac:chgData name="Kai Van Lopik (imec-OnePlanet)" userId="95313359-64cf-488c-b458-491adcbbb698" providerId="ADAL" clId="{8D35B9C3-312A-45FD-B826-A53530F0F670}" dt="2021-10-05T09:20:02.468" v="11196" actId="478"/>
          <ac:spMkLst>
            <pc:docMk/>
            <pc:sldMk cId="1191616542" sldId="264"/>
            <ac:spMk id="11" creationId="{EADF7A87-BA66-4354-9C7F-858260DE3F39}"/>
          </ac:spMkLst>
        </pc:spChg>
        <pc:spChg chg="del">
          <ac:chgData name="Kai Van Lopik (imec-OnePlanet)" userId="95313359-64cf-488c-b458-491adcbbb698" providerId="ADAL" clId="{8D35B9C3-312A-45FD-B826-A53530F0F670}" dt="2021-10-05T09:21:23.876" v="11207" actId="478"/>
          <ac:spMkLst>
            <pc:docMk/>
            <pc:sldMk cId="1191616542" sldId="264"/>
            <ac:spMk id="56" creationId="{877EA6DB-53C6-41A6-934A-ABC4AFEBB55D}"/>
          </ac:spMkLst>
        </pc:spChg>
        <pc:spChg chg="add mod">
          <ac:chgData name="Kai Van Lopik (imec-OnePlanet)" userId="95313359-64cf-488c-b458-491adcbbb698" providerId="ADAL" clId="{8D35B9C3-312A-45FD-B826-A53530F0F670}" dt="2021-10-12T14:41:15.313" v="19549" actId="1076"/>
          <ac:spMkLst>
            <pc:docMk/>
            <pc:sldMk cId="1191616542" sldId="264"/>
            <ac:spMk id="60" creationId="{DADAB5A0-EFF9-4B1E-8981-BB62532897F2}"/>
          </ac:spMkLst>
        </pc:spChg>
        <pc:spChg chg="add del mod">
          <ac:chgData name="Kai Van Lopik (imec-OnePlanet)" userId="95313359-64cf-488c-b458-491adcbbb698" providerId="ADAL" clId="{8D35B9C3-312A-45FD-B826-A53530F0F670}" dt="2021-10-05T09:36:30.634" v="11482" actId="478"/>
          <ac:spMkLst>
            <pc:docMk/>
            <pc:sldMk cId="1191616542" sldId="264"/>
            <ac:spMk id="62" creationId="{C4FCFC22-1BF7-4DAD-BB5A-3565D3D6D282}"/>
          </ac:spMkLst>
        </pc:spChg>
        <pc:spChg chg="add del mod">
          <ac:chgData name="Kai Van Lopik (imec-OnePlanet)" userId="95313359-64cf-488c-b458-491adcbbb698" providerId="ADAL" clId="{8D35B9C3-312A-45FD-B826-A53530F0F670}" dt="2021-10-05T09:41:01.963" v="11505" actId="478"/>
          <ac:spMkLst>
            <pc:docMk/>
            <pc:sldMk cId="1191616542" sldId="264"/>
            <ac:spMk id="69" creationId="{0BEF242E-8402-4170-8F5E-637E37CB1F64}"/>
          </ac:spMkLst>
        </pc:spChg>
        <pc:spChg chg="del">
          <ac:chgData name="Kai Van Lopik (imec-OnePlanet)" userId="95313359-64cf-488c-b458-491adcbbb698" providerId="ADAL" clId="{8D35B9C3-312A-45FD-B826-A53530F0F670}" dt="2021-10-05T09:21:01.060" v="11203" actId="478"/>
          <ac:spMkLst>
            <pc:docMk/>
            <pc:sldMk cId="1191616542" sldId="264"/>
            <ac:spMk id="70" creationId="{B2DE0121-B6C5-48AC-A7E0-773A851DB5B9}"/>
          </ac:spMkLst>
        </pc:spChg>
        <pc:spChg chg="del">
          <ac:chgData name="Kai Van Lopik (imec-OnePlanet)" userId="95313359-64cf-488c-b458-491adcbbb698" providerId="ADAL" clId="{8D35B9C3-312A-45FD-B826-A53530F0F670}" dt="2021-10-05T09:21:02.824" v="11204" actId="478"/>
          <ac:spMkLst>
            <pc:docMk/>
            <pc:sldMk cId="1191616542" sldId="264"/>
            <ac:spMk id="71" creationId="{7DCFDDE8-58D5-4F59-945A-C6E54A86F375}"/>
          </ac:spMkLst>
        </pc:spChg>
        <pc:spChg chg="add del mod">
          <ac:chgData name="Kai Van Lopik (imec-OnePlanet)" userId="95313359-64cf-488c-b458-491adcbbb698" providerId="ADAL" clId="{8D35B9C3-312A-45FD-B826-A53530F0F670}" dt="2021-10-05T10:01:46.797" v="12041" actId="478"/>
          <ac:spMkLst>
            <pc:docMk/>
            <pc:sldMk cId="1191616542" sldId="264"/>
            <ac:spMk id="72" creationId="{943A1BA8-C313-4592-9375-50DDAD88591D}"/>
          </ac:spMkLst>
        </pc:spChg>
        <pc:spChg chg="add mod ord">
          <ac:chgData name="Kai Van Lopik (imec-OnePlanet)" userId="95313359-64cf-488c-b458-491adcbbb698" providerId="ADAL" clId="{8D35B9C3-312A-45FD-B826-A53530F0F670}" dt="2021-10-12T14:41:33.185" v="19555" actId="1076"/>
          <ac:spMkLst>
            <pc:docMk/>
            <pc:sldMk cId="1191616542" sldId="264"/>
            <ac:spMk id="73" creationId="{6A1E66E3-E409-4087-8E53-52F6AF08E9EA}"/>
          </ac:spMkLst>
        </pc:spChg>
        <pc:spChg chg="del">
          <ac:chgData name="Kai Van Lopik (imec-OnePlanet)" userId="95313359-64cf-488c-b458-491adcbbb698" providerId="ADAL" clId="{8D35B9C3-312A-45FD-B826-A53530F0F670}" dt="2021-10-05T09:21:33.701" v="11212" actId="478"/>
          <ac:spMkLst>
            <pc:docMk/>
            <pc:sldMk cId="1191616542" sldId="264"/>
            <ac:spMk id="76" creationId="{C519E26E-318D-4721-B2BE-9C3284B697C1}"/>
          </ac:spMkLst>
        </pc:spChg>
        <pc:spChg chg="add del mod">
          <ac:chgData name="Kai Van Lopik (imec-OnePlanet)" userId="95313359-64cf-488c-b458-491adcbbb698" providerId="ADAL" clId="{8D35B9C3-312A-45FD-B826-A53530F0F670}" dt="2021-10-05T10:03:53.539" v="12054" actId="478"/>
          <ac:spMkLst>
            <pc:docMk/>
            <pc:sldMk cId="1191616542" sldId="264"/>
            <ac:spMk id="77" creationId="{24A41862-33A4-4462-91C0-0857379477FF}"/>
          </ac:spMkLst>
        </pc:spChg>
        <pc:spChg chg="add del mod">
          <ac:chgData name="Kai Van Lopik (imec-OnePlanet)" userId="95313359-64cf-488c-b458-491adcbbb698" providerId="ADAL" clId="{8D35B9C3-312A-45FD-B826-A53530F0F670}" dt="2021-10-05T10:01:21.479" v="12036" actId="478"/>
          <ac:spMkLst>
            <pc:docMk/>
            <pc:sldMk cId="1191616542" sldId="264"/>
            <ac:spMk id="78" creationId="{872B0FB5-C3F8-4FFB-B910-35FC3304C5A2}"/>
          </ac:spMkLst>
        </pc:spChg>
        <pc:spChg chg="del">
          <ac:chgData name="Kai Van Lopik (imec-OnePlanet)" userId="95313359-64cf-488c-b458-491adcbbb698" providerId="ADAL" clId="{8D35B9C3-312A-45FD-B826-A53530F0F670}" dt="2021-10-05T09:21:32.071" v="11211" actId="478"/>
          <ac:spMkLst>
            <pc:docMk/>
            <pc:sldMk cId="1191616542" sldId="264"/>
            <ac:spMk id="82" creationId="{E3F037F4-9ED9-42F5-A145-7D6537FEF451}"/>
          </ac:spMkLst>
        </pc:spChg>
        <pc:spChg chg="del">
          <ac:chgData name="Kai Van Lopik (imec-OnePlanet)" userId="95313359-64cf-488c-b458-491adcbbb698" providerId="ADAL" clId="{8D35B9C3-312A-45FD-B826-A53530F0F670}" dt="2021-10-05T09:21:30.118" v="11210" actId="478"/>
          <ac:spMkLst>
            <pc:docMk/>
            <pc:sldMk cId="1191616542" sldId="264"/>
            <ac:spMk id="84" creationId="{383E5099-0610-43D0-B241-6459E631B307}"/>
          </ac:spMkLst>
        </pc:spChg>
        <pc:spChg chg="add del mod">
          <ac:chgData name="Kai Van Lopik (imec-OnePlanet)" userId="95313359-64cf-488c-b458-491adcbbb698" providerId="ADAL" clId="{8D35B9C3-312A-45FD-B826-A53530F0F670}" dt="2021-10-05T10:12:31.211" v="12403" actId="478"/>
          <ac:spMkLst>
            <pc:docMk/>
            <pc:sldMk cId="1191616542" sldId="264"/>
            <ac:spMk id="87" creationId="{36FCC5F1-A087-4DED-81F9-BD15813852F5}"/>
          </ac:spMkLst>
        </pc:spChg>
        <pc:spChg chg="del">
          <ac:chgData name="Kai Van Lopik (imec-OnePlanet)" userId="95313359-64cf-488c-b458-491adcbbb698" providerId="ADAL" clId="{8D35B9C3-312A-45FD-B826-A53530F0F670}" dt="2021-10-05T09:21:28.315" v="11209" actId="478"/>
          <ac:spMkLst>
            <pc:docMk/>
            <pc:sldMk cId="1191616542" sldId="264"/>
            <ac:spMk id="91" creationId="{152B86F7-3171-49D5-BBE2-4C2179BD5E69}"/>
          </ac:spMkLst>
        </pc:spChg>
        <pc:spChg chg="del">
          <ac:chgData name="Kai Van Lopik (imec-OnePlanet)" userId="95313359-64cf-488c-b458-491adcbbb698" providerId="ADAL" clId="{8D35B9C3-312A-45FD-B826-A53530F0F670}" dt="2021-10-05T09:19:56.079" v="11195" actId="478"/>
          <ac:spMkLst>
            <pc:docMk/>
            <pc:sldMk cId="1191616542" sldId="264"/>
            <ac:spMk id="93" creationId="{0B93BF5C-835B-42C4-84EC-5E589C27B27A}"/>
          </ac:spMkLst>
        </pc:spChg>
        <pc:spChg chg="del">
          <ac:chgData name="Kai Van Lopik (imec-OnePlanet)" userId="95313359-64cf-488c-b458-491adcbbb698" providerId="ADAL" clId="{8D35B9C3-312A-45FD-B826-A53530F0F670}" dt="2021-10-05T09:21:26.331" v="11208" actId="478"/>
          <ac:spMkLst>
            <pc:docMk/>
            <pc:sldMk cId="1191616542" sldId="264"/>
            <ac:spMk id="94" creationId="{9DB6E936-4112-4857-950A-ADDCDDA9048E}"/>
          </ac:spMkLst>
        </pc:spChg>
        <pc:spChg chg="add del mod">
          <ac:chgData name="Kai Van Lopik (imec-OnePlanet)" userId="95313359-64cf-488c-b458-491adcbbb698" providerId="ADAL" clId="{8D35B9C3-312A-45FD-B826-A53530F0F670}" dt="2021-10-05T10:14:30.599" v="12435" actId="478"/>
          <ac:spMkLst>
            <pc:docMk/>
            <pc:sldMk cId="1191616542" sldId="264"/>
            <ac:spMk id="95" creationId="{132806FB-944C-4E7B-B66B-402C35B7D427}"/>
          </ac:spMkLst>
        </pc:spChg>
        <pc:spChg chg="add mod">
          <ac:chgData name="Kai Van Lopik (imec-OnePlanet)" userId="95313359-64cf-488c-b458-491adcbbb698" providerId="ADAL" clId="{8D35B9C3-312A-45FD-B826-A53530F0F670}" dt="2021-10-05T10:17:18.927" v="12454" actId="14100"/>
          <ac:spMkLst>
            <pc:docMk/>
            <pc:sldMk cId="1191616542" sldId="264"/>
            <ac:spMk id="97" creationId="{7FF97B9C-0885-4E2B-BF67-C1793C10671E}"/>
          </ac:spMkLst>
        </pc:spChg>
        <pc:spChg chg="add del mod ord">
          <ac:chgData name="Kai Van Lopik (imec-OnePlanet)" userId="95313359-64cf-488c-b458-491adcbbb698" providerId="ADAL" clId="{8D35B9C3-312A-45FD-B826-A53530F0F670}" dt="2021-10-05T12:34:59.934" v="14024" actId="478"/>
          <ac:spMkLst>
            <pc:docMk/>
            <pc:sldMk cId="1191616542" sldId="264"/>
            <ac:spMk id="98" creationId="{D3D712AB-14E2-4897-83DA-6E0C2CAC1B23}"/>
          </ac:spMkLst>
        </pc:spChg>
        <pc:spChg chg="add del mod">
          <ac:chgData name="Kai Van Lopik (imec-OnePlanet)" userId="95313359-64cf-488c-b458-491adcbbb698" providerId="ADAL" clId="{8D35B9C3-312A-45FD-B826-A53530F0F670}" dt="2021-10-05T10:26:45.266" v="12945" actId="478"/>
          <ac:spMkLst>
            <pc:docMk/>
            <pc:sldMk cId="1191616542" sldId="264"/>
            <ac:spMk id="101" creationId="{660DE2B8-FA98-496F-B8FE-522AE21E2CF6}"/>
          </ac:spMkLst>
        </pc:spChg>
        <pc:spChg chg="add del mod">
          <ac:chgData name="Kai Van Lopik (imec-OnePlanet)" userId="95313359-64cf-488c-b458-491adcbbb698" providerId="ADAL" clId="{8D35B9C3-312A-45FD-B826-A53530F0F670}" dt="2021-10-05T12:32:27.801" v="13950" actId="478"/>
          <ac:spMkLst>
            <pc:docMk/>
            <pc:sldMk cId="1191616542" sldId="264"/>
            <ac:spMk id="102" creationId="{077510DA-CEF5-43B9-8EF3-9D2F30F2FACC}"/>
          </ac:spMkLst>
        </pc:spChg>
        <pc:spChg chg="mod ord">
          <ac:chgData name="Kai Van Lopik (imec-OnePlanet)" userId="95313359-64cf-488c-b458-491adcbbb698" providerId="ADAL" clId="{8D35B9C3-312A-45FD-B826-A53530F0F670}" dt="2021-10-12T14:41:05.550" v="19547" actId="20577"/>
          <ac:spMkLst>
            <pc:docMk/>
            <pc:sldMk cId="1191616542" sldId="264"/>
            <ac:spMk id="103" creationId="{B2B9CD99-6700-4122-8788-50871EBBCBD3}"/>
          </ac:spMkLst>
        </pc:spChg>
        <pc:spChg chg="add mod ord">
          <ac:chgData name="Kai Van Lopik (imec-OnePlanet)" userId="95313359-64cf-488c-b458-491adcbbb698" providerId="ADAL" clId="{8D35B9C3-312A-45FD-B826-A53530F0F670}" dt="2021-10-12T14:41:27.408" v="19553" actId="1076"/>
          <ac:spMkLst>
            <pc:docMk/>
            <pc:sldMk cId="1191616542" sldId="264"/>
            <ac:spMk id="105" creationId="{3CFB45A4-FD62-45E3-845F-C578D584DAEF}"/>
          </ac:spMkLst>
        </pc:spChg>
        <pc:spChg chg="add del mod ord">
          <ac:chgData name="Kai Van Lopik (imec-OnePlanet)" userId="95313359-64cf-488c-b458-491adcbbb698" providerId="ADAL" clId="{8D35B9C3-312A-45FD-B826-A53530F0F670}" dt="2021-10-05T12:38:31.867" v="14045" actId="478"/>
          <ac:spMkLst>
            <pc:docMk/>
            <pc:sldMk cId="1191616542" sldId="264"/>
            <ac:spMk id="106" creationId="{ADF89DAB-A020-4061-9494-D556E400421D}"/>
          </ac:spMkLst>
        </pc:spChg>
        <pc:spChg chg="add del mod">
          <ac:chgData name="Kai Van Lopik (imec-OnePlanet)" userId="95313359-64cf-488c-b458-491adcbbb698" providerId="ADAL" clId="{8D35B9C3-312A-45FD-B826-A53530F0F670}" dt="2021-10-05T12:00:23.824" v="13317" actId="478"/>
          <ac:spMkLst>
            <pc:docMk/>
            <pc:sldMk cId="1191616542" sldId="264"/>
            <ac:spMk id="107" creationId="{BB212E49-5118-4014-B3B9-3741D3F9FFDE}"/>
          </ac:spMkLst>
        </pc:spChg>
        <pc:spChg chg="add mod">
          <ac:chgData name="Kai Van Lopik (imec-OnePlanet)" userId="95313359-64cf-488c-b458-491adcbbb698" providerId="ADAL" clId="{8D35B9C3-312A-45FD-B826-A53530F0F670}" dt="2021-10-05T12:01:57.991" v="13319"/>
          <ac:spMkLst>
            <pc:docMk/>
            <pc:sldMk cId="1191616542" sldId="264"/>
            <ac:spMk id="111" creationId="{231DD1BB-4FFA-44F8-9FDF-6AE07C49B15B}"/>
          </ac:spMkLst>
        </pc:spChg>
        <pc:spChg chg="add mod ord">
          <ac:chgData name="Kai Van Lopik (imec-OnePlanet)" userId="95313359-64cf-488c-b458-491adcbbb698" providerId="ADAL" clId="{8D35B9C3-312A-45FD-B826-A53530F0F670}" dt="2021-10-12T14:41:52.961" v="19561" actId="1076"/>
          <ac:spMkLst>
            <pc:docMk/>
            <pc:sldMk cId="1191616542" sldId="264"/>
            <ac:spMk id="112" creationId="{6C860080-1A23-4381-A611-A48DD11C8CDF}"/>
          </ac:spMkLst>
        </pc:spChg>
        <pc:spChg chg="mod">
          <ac:chgData name="Kai Van Lopik (imec-OnePlanet)" userId="95313359-64cf-488c-b458-491adcbbb698" providerId="ADAL" clId="{8D35B9C3-312A-45FD-B826-A53530F0F670}" dt="2021-10-12T14:41:45.887" v="19559" actId="1076"/>
          <ac:spMkLst>
            <pc:docMk/>
            <pc:sldMk cId="1191616542" sldId="264"/>
            <ac:spMk id="113" creationId="{3EB8D187-DCCC-41CA-924A-83F1A8B9091F}"/>
          </ac:spMkLst>
        </pc:spChg>
        <pc:spChg chg="add mod">
          <ac:chgData name="Kai Van Lopik (imec-OnePlanet)" userId="95313359-64cf-488c-b458-491adcbbb698" providerId="ADAL" clId="{8D35B9C3-312A-45FD-B826-A53530F0F670}" dt="2021-10-05T12:08:22.779" v="13458" actId="1076"/>
          <ac:spMkLst>
            <pc:docMk/>
            <pc:sldMk cId="1191616542" sldId="264"/>
            <ac:spMk id="114" creationId="{D9829B0C-AA06-4DEC-B37E-162063F4290C}"/>
          </ac:spMkLst>
        </pc:spChg>
        <pc:spChg chg="add mod">
          <ac:chgData name="Kai Van Lopik (imec-OnePlanet)" userId="95313359-64cf-488c-b458-491adcbbb698" providerId="ADAL" clId="{8D35B9C3-312A-45FD-B826-A53530F0F670}" dt="2021-10-12T14:41:21.760" v="19551" actId="1076"/>
          <ac:spMkLst>
            <pc:docMk/>
            <pc:sldMk cId="1191616542" sldId="264"/>
            <ac:spMk id="116" creationId="{CC371D16-ED42-446C-BC1A-EBB5DAD7A748}"/>
          </ac:spMkLst>
        </pc:spChg>
        <pc:spChg chg="add mod">
          <ac:chgData name="Kai Van Lopik (imec-OnePlanet)" userId="95313359-64cf-488c-b458-491adcbbb698" providerId="ADAL" clId="{8D35B9C3-312A-45FD-B826-A53530F0F670}" dt="2021-10-12T14:41:39.777" v="19557" actId="1076"/>
          <ac:spMkLst>
            <pc:docMk/>
            <pc:sldMk cId="1191616542" sldId="264"/>
            <ac:spMk id="117" creationId="{D73DEE62-8FA0-4E4E-B629-2F15EFD3EC8A}"/>
          </ac:spMkLst>
        </pc:spChg>
        <pc:spChg chg="add mod">
          <ac:chgData name="Kai Van Lopik (imec-OnePlanet)" userId="95313359-64cf-488c-b458-491adcbbb698" providerId="ADAL" clId="{8D35B9C3-312A-45FD-B826-A53530F0F670}" dt="2021-10-05T12:26:42.922" v="13789" actId="1076"/>
          <ac:spMkLst>
            <pc:docMk/>
            <pc:sldMk cId="1191616542" sldId="264"/>
            <ac:spMk id="118" creationId="{DED54305-1B3C-47E3-9F45-A8D3EE85CBE4}"/>
          </ac:spMkLst>
        </pc:spChg>
        <pc:spChg chg="add mod">
          <ac:chgData name="Kai Van Lopik (imec-OnePlanet)" userId="95313359-64cf-488c-b458-491adcbbb698" providerId="ADAL" clId="{8D35B9C3-312A-45FD-B826-A53530F0F670}" dt="2021-10-05T12:26:39.608" v="13788" actId="1076"/>
          <ac:spMkLst>
            <pc:docMk/>
            <pc:sldMk cId="1191616542" sldId="264"/>
            <ac:spMk id="119" creationId="{D0285F6C-6CAA-4FEA-97DD-B4E919585F06}"/>
          </ac:spMkLst>
        </pc:spChg>
        <pc:spChg chg="add del mod">
          <ac:chgData name="Kai Van Lopik (imec-OnePlanet)" userId="95313359-64cf-488c-b458-491adcbbb698" providerId="ADAL" clId="{8D35B9C3-312A-45FD-B826-A53530F0F670}" dt="2021-10-05T12:27:18.352" v="13790" actId="478"/>
          <ac:spMkLst>
            <pc:docMk/>
            <pc:sldMk cId="1191616542" sldId="264"/>
            <ac:spMk id="125" creationId="{C41EA679-6703-43E1-B4DC-B6856BDFE1EE}"/>
          </ac:spMkLst>
        </pc:spChg>
        <pc:spChg chg="add mod">
          <ac:chgData name="Kai Van Lopik (imec-OnePlanet)" userId="95313359-64cf-488c-b458-491adcbbb698" providerId="ADAL" clId="{8D35B9C3-312A-45FD-B826-A53530F0F670}" dt="2021-10-05T12:29:25.169" v="13875" actId="1076"/>
          <ac:spMkLst>
            <pc:docMk/>
            <pc:sldMk cId="1191616542" sldId="264"/>
            <ac:spMk id="129" creationId="{19222A53-A6B4-48A4-85B4-A9394C228923}"/>
          </ac:spMkLst>
        </pc:spChg>
        <pc:spChg chg="add del mod">
          <ac:chgData name="Kai Van Lopik (imec-OnePlanet)" userId="95313359-64cf-488c-b458-491adcbbb698" providerId="ADAL" clId="{8D35B9C3-312A-45FD-B826-A53530F0F670}" dt="2021-10-05T12:56:27.244" v="14147" actId="478"/>
          <ac:spMkLst>
            <pc:docMk/>
            <pc:sldMk cId="1191616542" sldId="264"/>
            <ac:spMk id="131" creationId="{4425B41E-020F-4B1C-B2E5-DFBB72EE1C84}"/>
          </ac:spMkLst>
        </pc:spChg>
        <pc:spChg chg="del">
          <ac:chgData name="Kai Van Lopik (imec-OnePlanet)" userId="95313359-64cf-488c-b458-491adcbbb698" providerId="ADAL" clId="{8D35B9C3-312A-45FD-B826-A53530F0F670}" dt="2021-10-05T09:20:18.506" v="11198" actId="478"/>
          <ac:spMkLst>
            <pc:docMk/>
            <pc:sldMk cId="1191616542" sldId="264"/>
            <ac:spMk id="153" creationId="{8BC5D7CE-AC5E-4C5E-87A2-83F07C8BAB96}"/>
          </ac:spMkLst>
        </pc:spChg>
        <pc:spChg chg="del">
          <ac:chgData name="Kai Van Lopik (imec-OnePlanet)" userId="95313359-64cf-488c-b458-491adcbbb698" providerId="ADAL" clId="{8D35B9C3-312A-45FD-B826-A53530F0F670}" dt="2021-10-05T09:20:16.102" v="11197" actId="478"/>
          <ac:spMkLst>
            <pc:docMk/>
            <pc:sldMk cId="1191616542" sldId="264"/>
            <ac:spMk id="157" creationId="{A3383AA6-D0D9-4546-8739-EEFF0502CA3E}"/>
          </ac:spMkLst>
        </pc:spChg>
        <pc:graphicFrameChg chg="add del mod ord modGraphic">
          <ac:chgData name="Kai Van Lopik (imec-OnePlanet)" userId="95313359-64cf-488c-b458-491adcbbb698" providerId="ADAL" clId="{8D35B9C3-312A-45FD-B826-A53530F0F670}" dt="2021-10-05T10:01:33.680" v="12038" actId="478"/>
          <ac:graphicFrameMkLst>
            <pc:docMk/>
            <pc:sldMk cId="1191616542" sldId="264"/>
            <ac:graphicFrameMk id="3" creationId="{020CA1A8-605B-4B02-9A23-CEB4F52C54AC}"/>
          </ac:graphicFrameMkLst>
        </pc:graphicFrameChg>
        <pc:graphicFrameChg chg="mod ord">
          <ac:chgData name="Kai Van Lopik (imec-OnePlanet)" userId="95313359-64cf-488c-b458-491adcbbb698" providerId="ADAL" clId="{8D35B9C3-312A-45FD-B826-A53530F0F670}" dt="2021-10-05T10:51:23.751" v="13187" actId="167"/>
          <ac:graphicFrameMkLst>
            <pc:docMk/>
            <pc:sldMk cId="1191616542" sldId="264"/>
            <ac:graphicFrameMk id="6" creationId="{D1A0BABB-F338-4551-ABAE-8BBA21BE6E6C}"/>
          </ac:graphicFrameMkLst>
        </pc:graphicFrameChg>
        <pc:graphicFrameChg chg="add mod ord modGraphic">
          <ac:chgData name="Kai Van Lopik (imec-OnePlanet)" userId="95313359-64cf-488c-b458-491adcbbb698" providerId="ADAL" clId="{8D35B9C3-312A-45FD-B826-A53530F0F670}" dt="2021-10-05T10:51:10.153" v="13185" actId="167"/>
          <ac:graphicFrameMkLst>
            <pc:docMk/>
            <pc:sldMk cId="1191616542" sldId="264"/>
            <ac:graphicFrameMk id="7" creationId="{22F1C580-76EB-4004-85ED-1150A7BFCAB2}"/>
          </ac:graphicFrameMkLst>
        </pc:graphicFrameChg>
        <pc:graphicFrameChg chg="del">
          <ac:chgData name="Kai Van Lopik (imec-OnePlanet)" userId="95313359-64cf-488c-b458-491adcbbb698" providerId="ADAL" clId="{8D35B9C3-312A-45FD-B826-A53530F0F670}" dt="2021-10-05T09:22:32.691" v="11217" actId="478"/>
          <ac:graphicFrameMkLst>
            <pc:docMk/>
            <pc:sldMk cId="1191616542" sldId="264"/>
            <ac:graphicFrameMk id="9" creationId="{6654E293-60F9-499E-8D05-00643EC7AD4F}"/>
          </ac:graphicFrameMkLst>
        </pc:graphicFrameChg>
        <pc:graphicFrameChg chg="add del mod modGraphic">
          <ac:chgData name="Kai Van Lopik (imec-OnePlanet)" userId="95313359-64cf-488c-b458-491adcbbb698" providerId="ADAL" clId="{8D35B9C3-312A-45FD-B826-A53530F0F670}" dt="2021-10-05T10:42:05.238" v="13031" actId="478"/>
          <ac:graphicFrameMkLst>
            <pc:docMk/>
            <pc:sldMk cId="1191616542" sldId="264"/>
            <ac:graphicFrameMk id="10" creationId="{72EC4724-B63E-48C7-A91A-D979479DACFB}"/>
          </ac:graphicFrameMkLst>
        </pc:graphicFrameChg>
        <pc:graphicFrameChg chg="add mod ord modGraphic">
          <ac:chgData name="Kai Van Lopik (imec-OnePlanet)" userId="95313359-64cf-488c-b458-491adcbbb698" providerId="ADAL" clId="{8D35B9C3-312A-45FD-B826-A53530F0F670}" dt="2021-10-05T10:54:13.422" v="13256" actId="14100"/>
          <ac:graphicFrameMkLst>
            <pc:docMk/>
            <pc:sldMk cId="1191616542" sldId="264"/>
            <ac:graphicFrameMk id="12" creationId="{6EEE9BBD-FCC6-4A8B-B332-4393D8F3C58E}"/>
          </ac:graphicFrameMkLst>
        </pc:graphicFrameChg>
        <pc:graphicFrameChg chg="add mod ord modGraphic">
          <ac:chgData name="Kai Van Lopik (imec-OnePlanet)" userId="95313359-64cf-488c-b458-491adcbbb698" providerId="ADAL" clId="{8D35B9C3-312A-45FD-B826-A53530F0F670}" dt="2021-10-05T10:51:17.819" v="13186" actId="167"/>
          <ac:graphicFrameMkLst>
            <pc:docMk/>
            <pc:sldMk cId="1191616542" sldId="264"/>
            <ac:graphicFrameMk id="66" creationId="{9CC3F985-E2A7-424C-8370-7A504A2954DA}"/>
          </ac:graphicFrameMkLst>
        </pc:graphicFrameChg>
        <pc:graphicFrameChg chg="add mod ord modGraphic">
          <ac:chgData name="Kai Van Lopik (imec-OnePlanet)" userId="95313359-64cf-488c-b458-491adcbbb698" providerId="ADAL" clId="{8D35B9C3-312A-45FD-B826-A53530F0F670}" dt="2021-10-05T10:33:37.947" v="12976" actId="6549"/>
          <ac:graphicFrameMkLst>
            <pc:docMk/>
            <pc:sldMk cId="1191616542" sldId="264"/>
            <ac:graphicFrameMk id="67" creationId="{61DBCE90-7CF2-4288-B4C1-7F083DD76B76}"/>
          </ac:graphicFrameMkLst>
        </pc:graphicFrameChg>
        <pc:graphicFrameChg chg="add del mod">
          <ac:chgData name="Kai Van Lopik (imec-OnePlanet)" userId="95313359-64cf-488c-b458-491adcbbb698" providerId="ADAL" clId="{8D35B9C3-312A-45FD-B826-A53530F0F670}" dt="2021-10-05T09:47:04.952" v="11689" actId="478"/>
          <ac:graphicFrameMkLst>
            <pc:docMk/>
            <pc:sldMk cId="1191616542" sldId="264"/>
            <ac:graphicFrameMk id="74" creationId="{BED1CF46-53AA-4673-88BC-518E078B0D8C}"/>
          </ac:graphicFrameMkLst>
        </pc:graphicFrameChg>
        <pc:graphicFrameChg chg="add del mod ord modGraphic">
          <ac:chgData name="Kai Van Lopik (imec-OnePlanet)" userId="95313359-64cf-488c-b458-491adcbbb698" providerId="ADAL" clId="{8D35B9C3-312A-45FD-B826-A53530F0F670}" dt="2021-10-05T10:12:35.828" v="12404" actId="478"/>
          <ac:graphicFrameMkLst>
            <pc:docMk/>
            <pc:sldMk cId="1191616542" sldId="264"/>
            <ac:graphicFrameMk id="81" creationId="{193BF603-9A6C-4400-8B54-1DC38AD91A84}"/>
          </ac:graphicFrameMkLst>
        </pc:graphicFrameChg>
        <pc:graphicFrameChg chg="del">
          <ac:chgData name="Kai Van Lopik (imec-OnePlanet)" userId="95313359-64cf-488c-b458-491adcbbb698" providerId="ADAL" clId="{8D35B9C3-312A-45FD-B826-A53530F0F670}" dt="2021-10-05T09:22:39.015" v="11218" actId="478"/>
          <ac:graphicFrameMkLst>
            <pc:docMk/>
            <pc:sldMk cId="1191616542" sldId="264"/>
            <ac:graphicFrameMk id="83" creationId="{A74DE019-62C2-493F-90D4-CB75639B37D0}"/>
          </ac:graphicFrameMkLst>
        </pc:graphicFrameChg>
        <pc:graphicFrameChg chg="mod ord modGraphic">
          <ac:chgData name="Kai Van Lopik (imec-OnePlanet)" userId="95313359-64cf-488c-b458-491adcbbb698" providerId="ADAL" clId="{8D35B9C3-312A-45FD-B826-A53530F0F670}" dt="2021-10-05T10:02:21.657" v="12046" actId="167"/>
          <ac:graphicFrameMkLst>
            <pc:docMk/>
            <pc:sldMk cId="1191616542" sldId="264"/>
            <ac:graphicFrameMk id="85" creationId="{8ADB05DD-F836-454F-8993-39A447C48908}"/>
          </ac:graphicFrameMkLst>
        </pc:graphicFrameChg>
        <pc:graphicFrameChg chg="add del mod ord modGraphic">
          <ac:chgData name="Kai Van Lopik (imec-OnePlanet)" userId="95313359-64cf-488c-b458-491adcbbb698" providerId="ADAL" clId="{8D35B9C3-312A-45FD-B826-A53530F0F670}" dt="2021-10-05T10:11:53.287" v="12382" actId="478"/>
          <ac:graphicFrameMkLst>
            <pc:docMk/>
            <pc:sldMk cId="1191616542" sldId="264"/>
            <ac:graphicFrameMk id="86" creationId="{A390C347-A32F-4BFD-B702-8862CA7E3B80}"/>
          </ac:graphicFrameMkLst>
        </pc:graphicFrameChg>
        <pc:graphicFrameChg chg="del">
          <ac:chgData name="Kai Van Lopik (imec-OnePlanet)" userId="95313359-64cf-488c-b458-491adcbbb698" providerId="ADAL" clId="{8D35B9C3-312A-45FD-B826-A53530F0F670}" dt="2021-10-05T09:20:42.913" v="11200" actId="478"/>
          <ac:graphicFrameMkLst>
            <pc:docMk/>
            <pc:sldMk cId="1191616542" sldId="264"/>
            <ac:graphicFrameMk id="121" creationId="{9EBC2F69-ED29-4F16-8B4E-6B81BA2EFB50}"/>
          </ac:graphicFrameMkLst>
        </pc:graphicFrameChg>
        <pc:cxnChg chg="add del mod">
          <ac:chgData name="Kai Van Lopik (imec-OnePlanet)" userId="95313359-64cf-488c-b458-491adcbbb698" providerId="ADAL" clId="{8D35B9C3-312A-45FD-B826-A53530F0F670}" dt="2021-10-05T12:00:21.468" v="13316" actId="478"/>
          <ac:cxnSpMkLst>
            <pc:docMk/>
            <pc:sldMk cId="1191616542" sldId="264"/>
            <ac:cxnSpMk id="109" creationId="{8B3020D9-B269-46DB-A1CF-D870A82FF6A7}"/>
          </ac:cxnSpMkLst>
        </pc:cxnChg>
        <pc:cxnChg chg="add mod">
          <ac:chgData name="Kai Van Lopik (imec-OnePlanet)" userId="95313359-64cf-488c-b458-491adcbbb698" providerId="ADAL" clId="{8D35B9C3-312A-45FD-B826-A53530F0F670}" dt="2021-10-05T11:57:24.156" v="13306"/>
          <ac:cxnSpMkLst>
            <pc:docMk/>
            <pc:sldMk cId="1191616542" sldId="264"/>
            <ac:cxnSpMk id="110" creationId="{5ACFEAEE-D5B1-4A52-A501-AB9FAA6A57E0}"/>
          </ac:cxnSpMkLst>
        </pc:cxnChg>
        <pc:cxnChg chg="add mod">
          <ac:chgData name="Kai Van Lopik (imec-OnePlanet)" userId="95313359-64cf-488c-b458-491adcbbb698" providerId="ADAL" clId="{8D35B9C3-312A-45FD-B826-A53530F0F670}" dt="2021-10-05T12:09:47.532" v="13468" actId="14100"/>
          <ac:cxnSpMkLst>
            <pc:docMk/>
            <pc:sldMk cId="1191616542" sldId="264"/>
            <ac:cxnSpMk id="115" creationId="{3AF0F6B2-CAF7-481F-A6E4-1A6DCAB51D86}"/>
          </ac:cxnSpMkLst>
        </pc:cxnChg>
        <pc:cxnChg chg="del">
          <ac:chgData name="Kai Van Lopik (imec-OnePlanet)" userId="95313359-64cf-488c-b458-491adcbbb698" providerId="ADAL" clId="{8D35B9C3-312A-45FD-B826-A53530F0F670}" dt="2021-10-05T09:21:08.175" v="11205" actId="478"/>
          <ac:cxnSpMkLst>
            <pc:docMk/>
            <pc:sldMk cId="1191616542" sldId="264"/>
            <ac:cxnSpMk id="120" creationId="{2D5AF8D6-24F6-4791-B6EE-DA419E6DA496}"/>
          </ac:cxnSpMkLst>
        </pc:cxnChg>
        <pc:cxnChg chg="del">
          <ac:chgData name="Kai Van Lopik (imec-OnePlanet)" userId="95313359-64cf-488c-b458-491adcbbb698" providerId="ADAL" clId="{8D35B9C3-312A-45FD-B826-A53530F0F670}" dt="2021-10-05T09:21:10.057" v="11206" actId="478"/>
          <ac:cxnSpMkLst>
            <pc:docMk/>
            <pc:sldMk cId="1191616542" sldId="264"/>
            <ac:cxnSpMk id="124" creationId="{76F9F826-7646-4EA3-8F8F-B89CDED60897}"/>
          </ac:cxnSpMkLst>
        </pc:cxnChg>
      </pc:sldChg>
      <pc:sldChg chg="delSp add del mod delAnim">
        <pc:chgData name="Kai Van Lopik (imec-OnePlanet)" userId="95313359-64cf-488c-b458-491adcbbb698" providerId="ADAL" clId="{8D35B9C3-312A-45FD-B826-A53530F0F670}" dt="2021-10-05T09:18:31.914" v="11169" actId="47"/>
        <pc:sldMkLst>
          <pc:docMk/>
          <pc:sldMk cId="2251750694" sldId="264"/>
        </pc:sldMkLst>
        <pc:spChg chg="del">
          <ac:chgData name="Kai Van Lopik (imec-OnePlanet)" userId="95313359-64cf-488c-b458-491adcbbb698" providerId="ADAL" clId="{8D35B9C3-312A-45FD-B826-A53530F0F670}" dt="2021-10-05T09:10:08.167" v="11125" actId="478"/>
          <ac:spMkLst>
            <pc:docMk/>
            <pc:sldMk cId="2251750694" sldId="264"/>
            <ac:spMk id="56" creationId="{877EA6DB-53C6-41A6-934A-ABC4AFEBB55D}"/>
          </ac:spMkLst>
        </pc:spChg>
        <pc:spChg chg="del">
          <ac:chgData name="Kai Van Lopik (imec-OnePlanet)" userId="95313359-64cf-488c-b458-491adcbbb698" providerId="ADAL" clId="{8D35B9C3-312A-45FD-B826-A53530F0F670}" dt="2021-10-05T09:10:16.110" v="11130" actId="478"/>
          <ac:spMkLst>
            <pc:docMk/>
            <pc:sldMk cId="2251750694" sldId="264"/>
            <ac:spMk id="76" creationId="{C519E26E-318D-4721-B2BE-9C3284B697C1}"/>
          </ac:spMkLst>
        </pc:spChg>
        <pc:spChg chg="del">
          <ac:chgData name="Kai Van Lopik (imec-OnePlanet)" userId="95313359-64cf-488c-b458-491adcbbb698" providerId="ADAL" clId="{8D35B9C3-312A-45FD-B826-A53530F0F670}" dt="2021-10-05T09:10:14.601" v="11129" actId="478"/>
          <ac:spMkLst>
            <pc:docMk/>
            <pc:sldMk cId="2251750694" sldId="264"/>
            <ac:spMk id="82" creationId="{E3F037F4-9ED9-42F5-A145-7D6537FEF451}"/>
          </ac:spMkLst>
        </pc:spChg>
        <pc:spChg chg="del">
          <ac:chgData name="Kai Van Lopik (imec-OnePlanet)" userId="95313359-64cf-488c-b458-491adcbbb698" providerId="ADAL" clId="{8D35B9C3-312A-45FD-B826-A53530F0F670}" dt="2021-10-05T09:10:12.897" v="11128" actId="478"/>
          <ac:spMkLst>
            <pc:docMk/>
            <pc:sldMk cId="2251750694" sldId="264"/>
            <ac:spMk id="84" creationId="{383E5099-0610-43D0-B241-6459E631B307}"/>
          </ac:spMkLst>
        </pc:spChg>
        <pc:spChg chg="del">
          <ac:chgData name="Kai Van Lopik (imec-OnePlanet)" userId="95313359-64cf-488c-b458-491adcbbb698" providerId="ADAL" clId="{8D35B9C3-312A-45FD-B826-A53530F0F670}" dt="2021-10-05T09:10:11.264" v="11127" actId="478"/>
          <ac:spMkLst>
            <pc:docMk/>
            <pc:sldMk cId="2251750694" sldId="264"/>
            <ac:spMk id="91" creationId="{152B86F7-3171-49D5-BBE2-4C2179BD5E69}"/>
          </ac:spMkLst>
        </pc:spChg>
        <pc:spChg chg="del">
          <ac:chgData name="Kai Van Lopik (imec-OnePlanet)" userId="95313359-64cf-488c-b458-491adcbbb698" providerId="ADAL" clId="{8D35B9C3-312A-45FD-B826-A53530F0F670}" dt="2021-10-05T09:10:09.831" v="11126" actId="478"/>
          <ac:spMkLst>
            <pc:docMk/>
            <pc:sldMk cId="2251750694" sldId="264"/>
            <ac:spMk id="94" creationId="{9DB6E936-4112-4857-950A-ADDCDDA9048E}"/>
          </ac:spMkLst>
        </pc:spChg>
      </pc:sldChg>
      <pc:sldChg chg="add del">
        <pc:chgData name="Kai Van Lopik (imec-OnePlanet)" userId="95313359-64cf-488c-b458-491adcbbb698" providerId="ADAL" clId="{8D35B9C3-312A-45FD-B826-A53530F0F670}" dt="2021-10-05T08:34:25.940" v="11047" actId="47"/>
        <pc:sldMkLst>
          <pc:docMk/>
          <pc:sldMk cId="3931646793" sldId="264"/>
        </pc:sldMkLst>
      </pc:sldChg>
      <pc:sldChg chg="addSp delSp modSp add mod addAnim delAnim modAnim">
        <pc:chgData name="Kai Van Lopik (imec-OnePlanet)" userId="95313359-64cf-488c-b458-491adcbbb698" providerId="ADAL" clId="{8D35B9C3-312A-45FD-B826-A53530F0F670}" dt="2021-10-12T14:46:48.099" v="19647" actId="1076"/>
        <pc:sldMkLst>
          <pc:docMk/>
          <pc:sldMk cId="1308263906" sldId="265"/>
        </pc:sldMkLst>
        <pc:spChg chg="mod">
          <ac:chgData name="Kai Van Lopik (imec-OnePlanet)" userId="95313359-64cf-488c-b458-491adcbbb698" providerId="ADAL" clId="{8D35B9C3-312A-45FD-B826-A53530F0F670}" dt="2021-10-05T13:00:30.346" v="14290" actId="20577"/>
          <ac:spMkLst>
            <pc:docMk/>
            <pc:sldMk cId="1308263906" sldId="265"/>
            <ac:spMk id="2" creationId="{FB5F2C9B-2DBA-42D8-94D7-23A12DAB63AC}"/>
          </ac:spMkLst>
        </pc:spChg>
        <pc:spChg chg="add del">
          <ac:chgData name="Kai Van Lopik (imec-OnePlanet)" userId="95313359-64cf-488c-b458-491adcbbb698" providerId="ADAL" clId="{8D35B9C3-312A-45FD-B826-A53530F0F670}" dt="2021-10-05T13:56:41.165" v="15256" actId="11529"/>
          <ac:spMkLst>
            <pc:docMk/>
            <pc:sldMk cId="1308263906" sldId="265"/>
            <ac:spMk id="13" creationId="{B2E08329-388C-485A-BC66-55803A1B11D0}"/>
          </ac:spMkLst>
        </pc:spChg>
        <pc:spChg chg="del">
          <ac:chgData name="Kai Van Lopik (imec-OnePlanet)" userId="95313359-64cf-488c-b458-491adcbbb698" providerId="ADAL" clId="{8D35B9C3-312A-45FD-B826-A53530F0F670}" dt="2021-10-05T13:01:29.287" v="14299" actId="478"/>
          <ac:spMkLst>
            <pc:docMk/>
            <pc:sldMk cId="1308263906" sldId="265"/>
            <ac:spMk id="57" creationId="{C5117C2E-64A1-4265-9D78-1F0D2C9B7E60}"/>
          </ac:spMkLst>
        </pc:spChg>
        <pc:spChg chg="del">
          <ac:chgData name="Kai Van Lopik (imec-OnePlanet)" userId="95313359-64cf-488c-b458-491adcbbb698" providerId="ADAL" clId="{8D35B9C3-312A-45FD-B826-A53530F0F670}" dt="2021-10-05T13:02:26.460" v="14309" actId="478"/>
          <ac:spMkLst>
            <pc:docMk/>
            <pc:sldMk cId="1308263906" sldId="265"/>
            <ac:spMk id="60" creationId="{DADAB5A0-EFF9-4B1E-8981-BB62532897F2}"/>
          </ac:spMkLst>
        </pc:spChg>
        <pc:spChg chg="add mod">
          <ac:chgData name="Kai Van Lopik (imec-OnePlanet)" userId="95313359-64cf-488c-b458-491adcbbb698" providerId="ADAL" clId="{8D35B9C3-312A-45FD-B826-A53530F0F670}" dt="2021-10-05T15:23:41.029" v="16380" actId="1076"/>
          <ac:spMkLst>
            <pc:docMk/>
            <pc:sldMk cId="1308263906" sldId="265"/>
            <ac:spMk id="62" creationId="{99D939E7-1F42-44CA-95A6-AD6D7CD1F907}"/>
          </ac:spMkLst>
        </pc:spChg>
        <pc:spChg chg="del">
          <ac:chgData name="Kai Van Lopik (imec-OnePlanet)" userId="95313359-64cf-488c-b458-491adcbbb698" providerId="ADAL" clId="{8D35B9C3-312A-45FD-B826-A53530F0F670}" dt="2021-10-05T13:00:57.889" v="14293" actId="478"/>
          <ac:spMkLst>
            <pc:docMk/>
            <pc:sldMk cId="1308263906" sldId="265"/>
            <ac:spMk id="64" creationId="{4B02CC61-A779-4C62-A0DF-DA7CE89ADD22}"/>
          </ac:spMkLst>
        </pc:spChg>
        <pc:spChg chg="add mod">
          <ac:chgData name="Kai Van Lopik (imec-OnePlanet)" userId="95313359-64cf-488c-b458-491adcbbb698" providerId="ADAL" clId="{8D35B9C3-312A-45FD-B826-A53530F0F670}" dt="2021-10-05T13:11:21.862" v="14420" actId="692"/>
          <ac:spMkLst>
            <pc:docMk/>
            <pc:sldMk cId="1308263906" sldId="265"/>
            <ac:spMk id="69" creationId="{52E966D2-1F13-4186-BF9A-32FE99D7CB69}"/>
          </ac:spMkLst>
        </pc:spChg>
        <pc:spChg chg="del">
          <ac:chgData name="Kai Van Lopik (imec-OnePlanet)" userId="95313359-64cf-488c-b458-491adcbbb698" providerId="ADAL" clId="{8D35B9C3-312A-45FD-B826-A53530F0F670}" dt="2021-10-05T13:02:23.465" v="14306" actId="478"/>
          <ac:spMkLst>
            <pc:docMk/>
            <pc:sldMk cId="1308263906" sldId="265"/>
            <ac:spMk id="73" creationId="{6A1E66E3-E409-4087-8E53-52F6AF08E9EA}"/>
          </ac:spMkLst>
        </pc:spChg>
        <pc:spChg chg="add mod">
          <ac:chgData name="Kai Van Lopik (imec-OnePlanet)" userId="95313359-64cf-488c-b458-491adcbbb698" providerId="ADAL" clId="{8D35B9C3-312A-45FD-B826-A53530F0F670}" dt="2021-10-12T11:26:35.189" v="17554" actId="1076"/>
          <ac:spMkLst>
            <pc:docMk/>
            <pc:sldMk cId="1308263906" sldId="265"/>
            <ac:spMk id="75" creationId="{4C406483-AACC-48DC-9261-8FE25C90F39E}"/>
          </ac:spMkLst>
        </pc:spChg>
        <pc:spChg chg="del">
          <ac:chgData name="Kai Van Lopik (imec-OnePlanet)" userId="95313359-64cf-488c-b458-491adcbbb698" providerId="ADAL" clId="{8D35B9C3-312A-45FD-B826-A53530F0F670}" dt="2021-10-05T13:00:54.965" v="14292" actId="478"/>
          <ac:spMkLst>
            <pc:docMk/>
            <pc:sldMk cId="1308263906" sldId="265"/>
            <ac:spMk id="75" creationId="{79CB1B23-E2D1-476C-8921-66CB9965D26A}"/>
          </ac:spMkLst>
        </pc:spChg>
        <pc:spChg chg="add mod ord">
          <ac:chgData name="Kai Van Lopik (imec-OnePlanet)" userId="95313359-64cf-488c-b458-491adcbbb698" providerId="ADAL" clId="{8D35B9C3-312A-45FD-B826-A53530F0F670}" dt="2021-10-05T15:23:32.550" v="16378" actId="1076"/>
          <ac:spMkLst>
            <pc:docMk/>
            <pc:sldMk cId="1308263906" sldId="265"/>
            <ac:spMk id="76" creationId="{C916BF91-EBED-4FFB-BDD3-117F66EFA538}"/>
          </ac:spMkLst>
        </pc:spChg>
        <pc:spChg chg="add mod">
          <ac:chgData name="Kai Van Lopik (imec-OnePlanet)" userId="95313359-64cf-488c-b458-491adcbbb698" providerId="ADAL" clId="{8D35B9C3-312A-45FD-B826-A53530F0F670}" dt="2021-10-05T15:25:08.332" v="16401" actId="1076"/>
          <ac:spMkLst>
            <pc:docMk/>
            <pc:sldMk cId="1308263906" sldId="265"/>
            <ac:spMk id="78" creationId="{3FC6C15A-7570-47D3-9242-49D8633D0FBE}"/>
          </ac:spMkLst>
        </pc:spChg>
        <pc:spChg chg="add mod">
          <ac:chgData name="Kai Van Lopik (imec-OnePlanet)" userId="95313359-64cf-488c-b458-491adcbbb698" providerId="ADAL" clId="{8D35B9C3-312A-45FD-B826-A53530F0F670}" dt="2021-10-05T13:31:14.758" v="14777" actId="14100"/>
          <ac:spMkLst>
            <pc:docMk/>
            <pc:sldMk cId="1308263906" sldId="265"/>
            <ac:spMk id="81" creationId="{8EC9B803-79F5-45F6-9F8E-450AD4AFEE6F}"/>
          </ac:spMkLst>
        </pc:spChg>
        <pc:spChg chg="add mod">
          <ac:chgData name="Kai Van Lopik (imec-OnePlanet)" userId="95313359-64cf-488c-b458-491adcbbb698" providerId="ADAL" clId="{8D35B9C3-312A-45FD-B826-A53530F0F670}" dt="2021-10-05T15:25:01.149" v="16399" actId="1076"/>
          <ac:spMkLst>
            <pc:docMk/>
            <pc:sldMk cId="1308263906" sldId="265"/>
            <ac:spMk id="82" creationId="{E8D64C6D-6B68-4926-8921-11C09FD5282C}"/>
          </ac:spMkLst>
        </pc:spChg>
        <pc:spChg chg="add mod">
          <ac:chgData name="Kai Van Lopik (imec-OnePlanet)" userId="95313359-64cf-488c-b458-491adcbbb698" providerId="ADAL" clId="{8D35B9C3-312A-45FD-B826-A53530F0F670}" dt="2021-10-05T13:35:33.539" v="14869"/>
          <ac:spMkLst>
            <pc:docMk/>
            <pc:sldMk cId="1308263906" sldId="265"/>
            <ac:spMk id="83" creationId="{756FE54D-3428-48A1-B068-18CCAA66C78D}"/>
          </ac:spMkLst>
        </pc:spChg>
        <pc:spChg chg="add mod ord">
          <ac:chgData name="Kai Van Lopik (imec-OnePlanet)" userId="95313359-64cf-488c-b458-491adcbbb698" providerId="ADAL" clId="{8D35B9C3-312A-45FD-B826-A53530F0F670}" dt="2021-10-12T14:46:20.388" v="19639" actId="1076"/>
          <ac:spMkLst>
            <pc:docMk/>
            <pc:sldMk cId="1308263906" sldId="265"/>
            <ac:spMk id="85" creationId="{874B6E7F-D90D-49C3-BBC0-AE877A00B3C1}"/>
          </ac:spMkLst>
        </pc:spChg>
        <pc:spChg chg="add mod">
          <ac:chgData name="Kai Van Lopik (imec-OnePlanet)" userId="95313359-64cf-488c-b458-491adcbbb698" providerId="ADAL" clId="{8D35B9C3-312A-45FD-B826-A53530F0F670}" dt="2021-10-05T13:43:35.026" v="14996" actId="1076"/>
          <ac:spMkLst>
            <pc:docMk/>
            <pc:sldMk cId="1308263906" sldId="265"/>
            <ac:spMk id="86" creationId="{8EAA946F-7C4E-439F-AD47-E73EF38ED392}"/>
          </ac:spMkLst>
        </pc:spChg>
        <pc:spChg chg="add mod">
          <ac:chgData name="Kai Van Lopik (imec-OnePlanet)" userId="95313359-64cf-488c-b458-491adcbbb698" providerId="ADAL" clId="{8D35B9C3-312A-45FD-B826-A53530F0F670}" dt="2021-10-05T15:24:19.134" v="16387" actId="1076"/>
          <ac:spMkLst>
            <pc:docMk/>
            <pc:sldMk cId="1308263906" sldId="265"/>
            <ac:spMk id="87" creationId="{672DF391-E90A-45DF-86DE-8A9AC90963FD}"/>
          </ac:spMkLst>
        </pc:spChg>
        <pc:spChg chg="add mod">
          <ac:chgData name="Kai Van Lopik (imec-OnePlanet)" userId="95313359-64cf-488c-b458-491adcbbb698" providerId="ADAL" clId="{8D35B9C3-312A-45FD-B826-A53530F0F670}" dt="2021-10-05T15:25:16.389" v="16403" actId="1076"/>
          <ac:spMkLst>
            <pc:docMk/>
            <pc:sldMk cId="1308263906" sldId="265"/>
            <ac:spMk id="91" creationId="{C6246BF1-2A7F-4802-822F-3D0C9E764F04}"/>
          </ac:spMkLst>
        </pc:spChg>
        <pc:spChg chg="add mod ord">
          <ac:chgData name="Kai Van Lopik (imec-OnePlanet)" userId="95313359-64cf-488c-b458-491adcbbb698" providerId="ADAL" clId="{8D35B9C3-312A-45FD-B826-A53530F0F670}" dt="2021-10-05T13:59:57.745" v="15277" actId="164"/>
          <ac:spMkLst>
            <pc:docMk/>
            <pc:sldMk cId="1308263906" sldId="265"/>
            <ac:spMk id="94" creationId="{A17857AD-3D66-427F-9A9F-697001A7FA22}"/>
          </ac:spMkLst>
        </pc:spChg>
        <pc:spChg chg="add mod ord">
          <ac:chgData name="Kai Van Lopik (imec-OnePlanet)" userId="95313359-64cf-488c-b458-491adcbbb698" providerId="ADAL" clId="{8D35B9C3-312A-45FD-B826-A53530F0F670}" dt="2021-10-12T14:46:48.099" v="19647" actId="1076"/>
          <ac:spMkLst>
            <pc:docMk/>
            <pc:sldMk cId="1308263906" sldId="265"/>
            <ac:spMk id="95" creationId="{E124667E-D373-47E7-A3AF-0CBF4F6E5123}"/>
          </ac:spMkLst>
        </pc:spChg>
        <pc:spChg chg="add mod">
          <ac:chgData name="Kai Van Lopik (imec-OnePlanet)" userId="95313359-64cf-488c-b458-491adcbbb698" providerId="ADAL" clId="{8D35B9C3-312A-45FD-B826-A53530F0F670}" dt="2021-10-12T11:24:09.057" v="17544" actId="1076"/>
          <ac:spMkLst>
            <pc:docMk/>
            <pc:sldMk cId="1308263906" sldId="265"/>
            <ac:spMk id="98" creationId="{6AB71E93-1D7E-4D49-AC0C-C2E70A391794}"/>
          </ac:spMkLst>
        </pc:spChg>
        <pc:spChg chg="add mod ord">
          <ac:chgData name="Kai Van Lopik (imec-OnePlanet)" userId="95313359-64cf-488c-b458-491adcbbb698" providerId="ADAL" clId="{8D35B9C3-312A-45FD-B826-A53530F0F670}" dt="2021-10-12T14:45:28.292" v="19605" actId="1076"/>
          <ac:spMkLst>
            <pc:docMk/>
            <pc:sldMk cId="1308263906" sldId="265"/>
            <ac:spMk id="101" creationId="{47A6BF82-9D0F-4413-B70B-93E48C4B8054}"/>
          </ac:spMkLst>
        </pc:spChg>
        <pc:spChg chg="add del mod ord">
          <ac:chgData name="Kai Van Lopik (imec-OnePlanet)" userId="95313359-64cf-488c-b458-491adcbbb698" providerId="ADAL" clId="{8D35B9C3-312A-45FD-B826-A53530F0F670}" dt="2021-10-05T15:39:03.224" v="16462" actId="478"/>
          <ac:spMkLst>
            <pc:docMk/>
            <pc:sldMk cId="1308263906" sldId="265"/>
            <ac:spMk id="102" creationId="{E8551558-306A-43A4-9219-7B7CD2DE79C5}"/>
          </ac:spMkLst>
        </pc:spChg>
        <pc:spChg chg="del">
          <ac:chgData name="Kai Van Lopik (imec-OnePlanet)" userId="95313359-64cf-488c-b458-491adcbbb698" providerId="ADAL" clId="{8D35B9C3-312A-45FD-B826-A53530F0F670}" dt="2021-10-05T13:02:31.339" v="14312" actId="478"/>
          <ac:spMkLst>
            <pc:docMk/>
            <pc:sldMk cId="1308263906" sldId="265"/>
            <ac:spMk id="103" creationId="{B2B9CD99-6700-4122-8788-50871EBBCBD3}"/>
          </ac:spMkLst>
        </pc:spChg>
        <pc:spChg chg="add del mod">
          <ac:chgData name="Kai Van Lopik (imec-OnePlanet)" userId="95313359-64cf-488c-b458-491adcbbb698" providerId="ADAL" clId="{8D35B9C3-312A-45FD-B826-A53530F0F670}" dt="2021-10-12T08:41:15.920" v="16672"/>
          <ac:spMkLst>
            <pc:docMk/>
            <pc:sldMk cId="1308263906" sldId="265"/>
            <ac:spMk id="103" creationId="{E2438CCE-951E-4189-8F5C-1FE7B6B4A18A}"/>
          </ac:spMkLst>
        </pc:spChg>
        <pc:spChg chg="mod ord">
          <ac:chgData name="Kai Van Lopik (imec-OnePlanet)" userId="95313359-64cf-488c-b458-491adcbbb698" providerId="ADAL" clId="{8D35B9C3-312A-45FD-B826-A53530F0F670}" dt="2021-10-05T15:19:49.206" v="16236" actId="167"/>
          <ac:spMkLst>
            <pc:docMk/>
            <pc:sldMk cId="1308263906" sldId="265"/>
            <ac:spMk id="105" creationId="{3CFB45A4-FD62-45E3-845F-C578D584DAEF}"/>
          </ac:spMkLst>
        </pc:spChg>
        <pc:spChg chg="add mod">
          <ac:chgData name="Kai Van Lopik (imec-OnePlanet)" userId="95313359-64cf-488c-b458-491adcbbb698" providerId="ADAL" clId="{8D35B9C3-312A-45FD-B826-A53530F0F670}" dt="2021-10-12T14:46:33.426" v="19643" actId="1076"/>
          <ac:spMkLst>
            <pc:docMk/>
            <pc:sldMk cId="1308263906" sldId="265"/>
            <ac:spMk id="106" creationId="{5EB94D57-9E10-4C17-967D-3D3E6A5F3465}"/>
          </ac:spMkLst>
        </pc:spChg>
        <pc:spChg chg="add del mod">
          <ac:chgData name="Kai Van Lopik (imec-OnePlanet)" userId="95313359-64cf-488c-b458-491adcbbb698" providerId="ADAL" clId="{8D35B9C3-312A-45FD-B826-A53530F0F670}" dt="2021-10-05T14:41:46.876" v="15565" actId="478"/>
          <ac:spMkLst>
            <pc:docMk/>
            <pc:sldMk cId="1308263906" sldId="265"/>
            <ac:spMk id="106" creationId="{FFBEC2EF-4E5E-4671-8CEA-4773A631A548}"/>
          </ac:spMkLst>
        </pc:spChg>
        <pc:spChg chg="add mod">
          <ac:chgData name="Kai Van Lopik (imec-OnePlanet)" userId="95313359-64cf-488c-b458-491adcbbb698" providerId="ADAL" clId="{8D35B9C3-312A-45FD-B826-A53530F0F670}" dt="2021-10-05T14:58:23.754" v="15741" actId="1076"/>
          <ac:spMkLst>
            <pc:docMk/>
            <pc:sldMk cId="1308263906" sldId="265"/>
            <ac:spMk id="107" creationId="{F0D98468-4E43-482D-B1FF-3011AA15014D}"/>
          </ac:spMkLst>
        </pc:spChg>
        <pc:spChg chg="add mod">
          <ac:chgData name="Kai Van Lopik (imec-OnePlanet)" userId="95313359-64cf-488c-b458-491adcbbb698" providerId="ADAL" clId="{8D35B9C3-312A-45FD-B826-A53530F0F670}" dt="2021-10-05T14:58:23.754" v="15741" actId="1076"/>
          <ac:spMkLst>
            <pc:docMk/>
            <pc:sldMk cId="1308263906" sldId="265"/>
            <ac:spMk id="109" creationId="{BE2F39C4-950F-48ED-91B2-F6D3ECF24292}"/>
          </ac:spMkLst>
        </pc:spChg>
        <pc:spChg chg="del">
          <ac:chgData name="Kai Van Lopik (imec-OnePlanet)" userId="95313359-64cf-488c-b458-491adcbbb698" providerId="ADAL" clId="{8D35B9C3-312A-45FD-B826-A53530F0F670}" dt="2021-10-05T13:01:34.428" v="14300" actId="478"/>
          <ac:spMkLst>
            <pc:docMk/>
            <pc:sldMk cId="1308263906" sldId="265"/>
            <ac:spMk id="111" creationId="{231DD1BB-4FFA-44F8-9FDF-6AE07C49B15B}"/>
          </ac:spMkLst>
        </pc:spChg>
        <pc:spChg chg="del">
          <ac:chgData name="Kai Van Lopik (imec-OnePlanet)" userId="95313359-64cf-488c-b458-491adcbbb698" providerId="ADAL" clId="{8D35B9C3-312A-45FD-B826-A53530F0F670}" dt="2021-10-05T13:02:28.114" v="14311" actId="478"/>
          <ac:spMkLst>
            <pc:docMk/>
            <pc:sldMk cId="1308263906" sldId="265"/>
            <ac:spMk id="112" creationId="{6C860080-1A23-4381-A611-A48DD11C8CDF}"/>
          </ac:spMkLst>
        </pc:spChg>
        <pc:spChg chg="del">
          <ac:chgData name="Kai Van Lopik (imec-OnePlanet)" userId="95313359-64cf-488c-b458-491adcbbb698" providerId="ADAL" clId="{8D35B9C3-312A-45FD-B826-A53530F0F670}" dt="2021-10-05T13:02:27.267" v="14310" actId="478"/>
          <ac:spMkLst>
            <pc:docMk/>
            <pc:sldMk cId="1308263906" sldId="265"/>
            <ac:spMk id="113" creationId="{3EB8D187-DCCC-41CA-924A-83F1A8B9091F}"/>
          </ac:spMkLst>
        </pc:spChg>
        <pc:spChg chg="del">
          <ac:chgData name="Kai Van Lopik (imec-OnePlanet)" userId="95313359-64cf-488c-b458-491adcbbb698" providerId="ADAL" clId="{8D35B9C3-312A-45FD-B826-A53530F0F670}" dt="2021-10-05T13:02:25.664" v="14308" actId="478"/>
          <ac:spMkLst>
            <pc:docMk/>
            <pc:sldMk cId="1308263906" sldId="265"/>
            <ac:spMk id="116" creationId="{CC371D16-ED42-446C-BC1A-EBB5DAD7A748}"/>
          </ac:spMkLst>
        </pc:spChg>
        <pc:spChg chg="del">
          <ac:chgData name="Kai Van Lopik (imec-OnePlanet)" userId="95313359-64cf-488c-b458-491adcbbb698" providerId="ADAL" clId="{8D35B9C3-312A-45FD-B826-A53530F0F670}" dt="2021-10-05T13:02:24.843" v="14307" actId="478"/>
          <ac:spMkLst>
            <pc:docMk/>
            <pc:sldMk cId="1308263906" sldId="265"/>
            <ac:spMk id="117" creationId="{D73DEE62-8FA0-4E4E-B629-2F15EFD3EC8A}"/>
          </ac:spMkLst>
        </pc:spChg>
        <pc:spChg chg="add del mod">
          <ac:chgData name="Kai Van Lopik (imec-OnePlanet)" userId="95313359-64cf-488c-b458-491adcbbb698" providerId="ADAL" clId="{8D35B9C3-312A-45FD-B826-A53530F0F670}" dt="2021-10-12T09:16:20.227" v="17174" actId="478"/>
          <ac:spMkLst>
            <pc:docMk/>
            <pc:sldMk cId="1308263906" sldId="265"/>
            <ac:spMk id="118" creationId="{7FFA9317-4794-4B7B-8273-26C6D986BFE8}"/>
          </ac:spMkLst>
        </pc:spChg>
        <pc:spChg chg="del">
          <ac:chgData name="Kai Van Lopik (imec-OnePlanet)" userId="95313359-64cf-488c-b458-491adcbbb698" providerId="ADAL" clId="{8D35B9C3-312A-45FD-B826-A53530F0F670}" dt="2021-10-05T13:01:10.409" v="14297" actId="478"/>
          <ac:spMkLst>
            <pc:docMk/>
            <pc:sldMk cId="1308263906" sldId="265"/>
            <ac:spMk id="118" creationId="{DED54305-1B3C-47E3-9F45-A8D3EE85CBE4}"/>
          </ac:spMkLst>
        </pc:spChg>
        <pc:spChg chg="add mod">
          <ac:chgData name="Kai Van Lopik (imec-OnePlanet)" userId="95313359-64cf-488c-b458-491adcbbb698" providerId="ADAL" clId="{8D35B9C3-312A-45FD-B826-A53530F0F670}" dt="2021-10-12T09:18:13.679" v="17178" actId="1076"/>
          <ac:spMkLst>
            <pc:docMk/>
            <pc:sldMk cId="1308263906" sldId="265"/>
            <ac:spMk id="119" creationId="{7A1F927E-95E6-49DB-9494-DBA0B18E1526}"/>
          </ac:spMkLst>
        </pc:spChg>
        <pc:spChg chg="del">
          <ac:chgData name="Kai Van Lopik (imec-OnePlanet)" userId="95313359-64cf-488c-b458-491adcbbb698" providerId="ADAL" clId="{8D35B9C3-312A-45FD-B826-A53530F0F670}" dt="2021-10-05T13:01:08.557" v="14296" actId="478"/>
          <ac:spMkLst>
            <pc:docMk/>
            <pc:sldMk cId="1308263906" sldId="265"/>
            <ac:spMk id="119" creationId="{D0285F6C-6CAA-4FEA-97DD-B4E919585F06}"/>
          </ac:spMkLst>
        </pc:spChg>
        <pc:spChg chg="add mod ord">
          <ac:chgData name="Kai Van Lopik (imec-OnePlanet)" userId="95313359-64cf-488c-b458-491adcbbb698" providerId="ADAL" clId="{8D35B9C3-312A-45FD-B826-A53530F0F670}" dt="2021-10-12T08:48:07.034" v="16764" actId="166"/>
          <ac:spMkLst>
            <pc:docMk/>
            <pc:sldMk cId="1308263906" sldId="265"/>
            <ac:spMk id="120" creationId="{B673066A-4D5E-4AA6-A6A4-2464BAB36F6C}"/>
          </ac:spMkLst>
        </pc:spChg>
        <pc:spChg chg="add mod ord">
          <ac:chgData name="Kai Van Lopik (imec-OnePlanet)" userId="95313359-64cf-488c-b458-491adcbbb698" providerId="ADAL" clId="{8D35B9C3-312A-45FD-B826-A53530F0F670}" dt="2021-10-12T14:46:01.013" v="19633" actId="1076"/>
          <ac:spMkLst>
            <pc:docMk/>
            <pc:sldMk cId="1308263906" sldId="265"/>
            <ac:spMk id="121" creationId="{F2B8D91C-63DD-4E5B-A637-F5E7A831AFBA}"/>
          </ac:spMkLst>
        </pc:spChg>
        <pc:spChg chg="add mod">
          <ac:chgData name="Kai Van Lopik (imec-OnePlanet)" userId="95313359-64cf-488c-b458-491adcbbb698" providerId="ADAL" clId="{8D35B9C3-312A-45FD-B826-A53530F0F670}" dt="2021-10-12T14:46:40.179" v="19645" actId="1076"/>
          <ac:spMkLst>
            <pc:docMk/>
            <pc:sldMk cId="1308263906" sldId="265"/>
            <ac:spMk id="124" creationId="{E58BEA3A-3219-4651-87DE-382539BD25C8}"/>
          </ac:spMkLst>
        </pc:spChg>
        <pc:spChg chg="add mod ord">
          <ac:chgData name="Kai Van Lopik (imec-OnePlanet)" userId="95313359-64cf-488c-b458-491adcbbb698" providerId="ADAL" clId="{8D35B9C3-312A-45FD-B826-A53530F0F670}" dt="2021-10-12T14:46:26.340" v="19641" actId="1076"/>
          <ac:spMkLst>
            <pc:docMk/>
            <pc:sldMk cId="1308263906" sldId="265"/>
            <ac:spMk id="125" creationId="{58572ECE-0122-4078-8B18-74C6EC6DE96B}"/>
          </ac:spMkLst>
        </pc:spChg>
        <pc:spChg chg="add mod">
          <ac:chgData name="Kai Van Lopik (imec-OnePlanet)" userId="95313359-64cf-488c-b458-491adcbbb698" providerId="ADAL" clId="{8D35B9C3-312A-45FD-B826-A53530F0F670}" dt="2021-10-12T14:46:14.387" v="19637" actId="1076"/>
          <ac:spMkLst>
            <pc:docMk/>
            <pc:sldMk cId="1308263906" sldId="265"/>
            <ac:spMk id="129" creationId="{003BFC0E-8C06-45A4-BEEA-81B0D5CC8168}"/>
          </ac:spMkLst>
        </pc:spChg>
        <pc:spChg chg="del">
          <ac:chgData name="Kai Van Lopik (imec-OnePlanet)" userId="95313359-64cf-488c-b458-491adcbbb698" providerId="ADAL" clId="{8D35B9C3-312A-45FD-B826-A53530F0F670}" dt="2021-10-05T13:01:44.676" v="14301" actId="478"/>
          <ac:spMkLst>
            <pc:docMk/>
            <pc:sldMk cId="1308263906" sldId="265"/>
            <ac:spMk id="129" creationId="{19222A53-A6B4-48A4-85B4-A9394C228923}"/>
          </ac:spMkLst>
        </pc:spChg>
        <pc:spChg chg="add del mod ord">
          <ac:chgData name="Kai Van Lopik (imec-OnePlanet)" userId="95313359-64cf-488c-b458-491adcbbb698" providerId="ADAL" clId="{8D35B9C3-312A-45FD-B826-A53530F0F670}" dt="2021-10-12T08:56:50.384" v="16885" actId="478"/>
          <ac:spMkLst>
            <pc:docMk/>
            <pc:sldMk cId="1308263906" sldId="265"/>
            <ac:spMk id="131" creationId="{2A8F321F-07CB-4671-9CE8-BFC01B16719C}"/>
          </ac:spMkLst>
        </pc:spChg>
        <pc:spChg chg="add mod">
          <ac:chgData name="Kai Van Lopik (imec-OnePlanet)" userId="95313359-64cf-488c-b458-491adcbbb698" providerId="ADAL" clId="{8D35B9C3-312A-45FD-B826-A53530F0F670}" dt="2021-10-12T14:46:07.732" v="19635" actId="1076"/>
          <ac:spMkLst>
            <pc:docMk/>
            <pc:sldMk cId="1308263906" sldId="265"/>
            <ac:spMk id="132" creationId="{A263915A-6363-4B6D-94D0-327CB2E59BD4}"/>
          </ac:spMkLst>
        </pc:spChg>
        <pc:spChg chg="add mod">
          <ac:chgData name="Kai Van Lopik (imec-OnePlanet)" userId="95313359-64cf-488c-b458-491adcbbb698" providerId="ADAL" clId="{8D35B9C3-312A-45FD-B826-A53530F0F670}" dt="2021-10-12T10:33:46.444" v="17410" actId="14100"/>
          <ac:spMkLst>
            <pc:docMk/>
            <pc:sldMk cId="1308263906" sldId="265"/>
            <ac:spMk id="133" creationId="{F1CA2D1B-862D-4B81-8BEA-4687B9A22657}"/>
          </ac:spMkLst>
        </pc:spChg>
        <pc:spChg chg="add mod">
          <ac:chgData name="Kai Van Lopik (imec-OnePlanet)" userId="95313359-64cf-488c-b458-491adcbbb698" providerId="ADAL" clId="{8D35B9C3-312A-45FD-B826-A53530F0F670}" dt="2021-10-12T10:34:01.292" v="17413" actId="14100"/>
          <ac:spMkLst>
            <pc:docMk/>
            <pc:sldMk cId="1308263906" sldId="265"/>
            <ac:spMk id="134" creationId="{7DF178AA-B179-4DFB-9B4E-5C339A5D279F}"/>
          </ac:spMkLst>
        </pc:spChg>
        <pc:spChg chg="add mod">
          <ac:chgData name="Kai Van Lopik (imec-OnePlanet)" userId="95313359-64cf-488c-b458-491adcbbb698" providerId="ADAL" clId="{8D35B9C3-312A-45FD-B826-A53530F0F670}" dt="2021-10-12T11:05:32.500" v="17434" actId="1076"/>
          <ac:spMkLst>
            <pc:docMk/>
            <pc:sldMk cId="1308263906" sldId="265"/>
            <ac:spMk id="135" creationId="{E57DB4D2-02A5-44C4-93C8-BF0401D6726B}"/>
          </ac:spMkLst>
        </pc:spChg>
        <pc:spChg chg="add mod">
          <ac:chgData name="Kai Van Lopik (imec-OnePlanet)" userId="95313359-64cf-488c-b458-491adcbbb698" providerId="ADAL" clId="{8D35B9C3-312A-45FD-B826-A53530F0F670}" dt="2021-10-12T11:18:47.074" v="17521" actId="1076"/>
          <ac:spMkLst>
            <pc:docMk/>
            <pc:sldMk cId="1308263906" sldId="265"/>
            <ac:spMk id="138" creationId="{4884637F-682D-46AE-9ADA-9A8F7F4DB976}"/>
          </ac:spMkLst>
        </pc:spChg>
        <pc:spChg chg="add mod">
          <ac:chgData name="Kai Van Lopik (imec-OnePlanet)" userId="95313359-64cf-488c-b458-491adcbbb698" providerId="ADAL" clId="{8D35B9C3-312A-45FD-B826-A53530F0F670}" dt="2021-10-12T11:24:19.675" v="17545" actId="1076"/>
          <ac:spMkLst>
            <pc:docMk/>
            <pc:sldMk cId="1308263906" sldId="265"/>
            <ac:spMk id="140" creationId="{BD11961C-D717-487A-98BA-5D951BD1F73F}"/>
          </ac:spMkLst>
        </pc:spChg>
        <pc:grpChg chg="add mod ord">
          <ac:chgData name="Kai Van Lopik (imec-OnePlanet)" userId="95313359-64cf-488c-b458-491adcbbb698" providerId="ADAL" clId="{8D35B9C3-312A-45FD-B826-A53530F0F670}" dt="2021-10-12T08:40:11.941" v="16670" actId="166"/>
          <ac:grpSpMkLst>
            <pc:docMk/>
            <pc:sldMk cId="1308263906" sldId="265"/>
            <ac:grpSpMk id="17" creationId="{5C4222BE-6960-407E-926E-F2E7D5CAC452}"/>
          </ac:grpSpMkLst>
        </pc:grpChg>
        <pc:graphicFrameChg chg="add mod ord modGraphic">
          <ac:chgData name="Kai Van Lopik (imec-OnePlanet)" userId="95313359-64cf-488c-b458-491adcbbb698" providerId="ADAL" clId="{8D35B9C3-312A-45FD-B826-A53530F0F670}" dt="2021-10-12T08:40:10.876" v="16668" actId="166"/>
          <ac:graphicFrameMkLst>
            <pc:docMk/>
            <pc:sldMk cId="1308263906" sldId="265"/>
            <ac:graphicFrameMk id="6" creationId="{C0FCFD16-D6EA-44DB-B75A-3C61897467F1}"/>
          </ac:graphicFrameMkLst>
        </pc:graphicFrameChg>
        <pc:graphicFrameChg chg="del">
          <ac:chgData name="Kai Van Lopik (imec-OnePlanet)" userId="95313359-64cf-488c-b458-491adcbbb698" providerId="ADAL" clId="{8D35B9C3-312A-45FD-B826-A53530F0F670}" dt="2021-10-05T13:01:03.277" v="14295" actId="478"/>
          <ac:graphicFrameMkLst>
            <pc:docMk/>
            <pc:sldMk cId="1308263906" sldId="265"/>
            <ac:graphicFrameMk id="6" creationId="{D1A0BABB-F338-4551-ABAE-8BBA21BE6E6C}"/>
          </ac:graphicFrameMkLst>
        </pc:graphicFrameChg>
        <pc:graphicFrameChg chg="del">
          <ac:chgData name="Kai Van Lopik (imec-OnePlanet)" userId="95313359-64cf-488c-b458-491adcbbb698" providerId="ADAL" clId="{8D35B9C3-312A-45FD-B826-A53530F0F670}" dt="2021-10-05T13:03:34.355" v="14322" actId="478"/>
          <ac:graphicFrameMkLst>
            <pc:docMk/>
            <pc:sldMk cId="1308263906" sldId="265"/>
            <ac:graphicFrameMk id="7" creationId="{22F1C580-76EB-4004-85ED-1150A7BFCAB2}"/>
          </ac:graphicFrameMkLst>
        </pc:graphicFrameChg>
        <pc:graphicFrameChg chg="add mod ord modGraphic">
          <ac:chgData name="Kai Van Lopik (imec-OnePlanet)" userId="95313359-64cf-488c-b458-491adcbbb698" providerId="ADAL" clId="{8D35B9C3-312A-45FD-B826-A53530F0F670}" dt="2021-10-12T09:52:38.056" v="17310" actId="1076"/>
          <ac:graphicFrameMkLst>
            <pc:docMk/>
            <pc:sldMk cId="1308263906" sldId="265"/>
            <ac:graphicFrameMk id="9" creationId="{043BE2AC-616F-4175-B375-57ABA0DEA7EB}"/>
          </ac:graphicFrameMkLst>
        </pc:graphicFrameChg>
        <pc:graphicFrameChg chg="add mod modGraphic">
          <ac:chgData name="Kai Van Lopik (imec-OnePlanet)" userId="95313359-64cf-488c-b458-491adcbbb698" providerId="ADAL" clId="{8D35B9C3-312A-45FD-B826-A53530F0F670}" dt="2021-10-05T14:38:18.795" v="15489" actId="1076"/>
          <ac:graphicFrameMkLst>
            <pc:docMk/>
            <pc:sldMk cId="1308263906" sldId="265"/>
            <ac:graphicFrameMk id="18" creationId="{B155C04F-AD00-431A-93A2-8B3B366302A4}"/>
          </ac:graphicFrameMkLst>
        </pc:graphicFrameChg>
        <pc:graphicFrameChg chg="del">
          <ac:chgData name="Kai Van Lopik (imec-OnePlanet)" userId="95313359-64cf-488c-b458-491adcbbb698" providerId="ADAL" clId="{8D35B9C3-312A-45FD-B826-A53530F0F670}" dt="2021-10-05T13:01:01.673" v="14294" actId="478"/>
          <ac:graphicFrameMkLst>
            <pc:docMk/>
            <pc:sldMk cId="1308263906" sldId="265"/>
            <ac:graphicFrameMk id="66" creationId="{9CC3F985-E2A7-424C-8370-7A504A2954DA}"/>
          </ac:graphicFrameMkLst>
        </pc:graphicFrameChg>
        <pc:graphicFrameChg chg="mod ord">
          <ac:chgData name="Kai Van Lopik (imec-OnePlanet)" userId="95313359-64cf-488c-b458-491adcbbb698" providerId="ADAL" clId="{8D35B9C3-312A-45FD-B826-A53530F0F670}" dt="2021-10-05T13:51:04.250" v="15240" actId="167"/>
          <ac:graphicFrameMkLst>
            <pc:docMk/>
            <pc:sldMk cId="1308263906" sldId="265"/>
            <ac:graphicFrameMk id="67" creationId="{61DBCE90-7CF2-4288-B4C1-7F083DD76B76}"/>
          </ac:graphicFrameMkLst>
        </pc:graphicFrameChg>
        <pc:graphicFrameChg chg="del">
          <ac:chgData name="Kai Van Lopik (imec-OnePlanet)" userId="95313359-64cf-488c-b458-491adcbbb698" providerId="ADAL" clId="{8D35B9C3-312A-45FD-B826-A53530F0F670}" dt="2021-10-05T13:02:53.955" v="14316" actId="478"/>
          <ac:graphicFrameMkLst>
            <pc:docMk/>
            <pc:sldMk cId="1308263906" sldId="265"/>
            <ac:graphicFrameMk id="85" creationId="{8ADB05DD-F836-454F-8993-39A447C48908}"/>
          </ac:graphicFrameMkLst>
        </pc:graphicFrameChg>
        <pc:graphicFrameChg chg="ord">
          <ac:chgData name="Kai Van Lopik (imec-OnePlanet)" userId="95313359-64cf-488c-b458-491adcbbb698" providerId="ADAL" clId="{8D35B9C3-312A-45FD-B826-A53530F0F670}" dt="2021-10-12T09:52:02.725" v="17307" actId="167"/>
          <ac:graphicFrameMkLst>
            <pc:docMk/>
            <pc:sldMk cId="1308263906" sldId="265"/>
            <ac:graphicFrameMk id="90" creationId="{DE1277AF-968E-4428-84F8-76BC9DC8C168}"/>
          </ac:graphicFrameMkLst>
        </pc:graphicFrameChg>
        <pc:graphicFrameChg chg="add mod ord modGraphic">
          <ac:chgData name="Kai Van Lopik (imec-OnePlanet)" userId="95313359-64cf-488c-b458-491adcbbb698" providerId="ADAL" clId="{8D35B9C3-312A-45FD-B826-A53530F0F670}" dt="2021-10-05T13:52:01.181" v="15248" actId="1076"/>
          <ac:graphicFrameMkLst>
            <pc:docMk/>
            <pc:sldMk cId="1308263906" sldId="265"/>
            <ac:graphicFrameMk id="93" creationId="{15D664B4-8E77-4C51-9560-2B76B50A4654}"/>
          </ac:graphicFrameMkLst>
        </pc:graphicFrameChg>
        <pc:graphicFrameChg chg="add mod">
          <ac:chgData name="Kai Van Lopik (imec-OnePlanet)" userId="95313359-64cf-488c-b458-491adcbbb698" providerId="ADAL" clId="{8D35B9C3-312A-45FD-B826-A53530F0F670}" dt="2021-10-12T08:30:40.749" v="16608" actId="1076"/>
          <ac:graphicFrameMkLst>
            <pc:docMk/>
            <pc:sldMk cId="1308263906" sldId="265"/>
            <ac:graphicFrameMk id="102" creationId="{32DAC0A8-0C69-4C20-92D4-356F36F0FC92}"/>
          </ac:graphicFrameMkLst>
        </pc:graphicFrameChg>
        <pc:picChg chg="add mod ord">
          <ac:chgData name="Kai Van Lopik (imec-OnePlanet)" userId="95313359-64cf-488c-b458-491adcbbb698" providerId="ADAL" clId="{8D35B9C3-312A-45FD-B826-A53530F0F670}" dt="2021-10-05T13:59:57.745" v="15277" actId="164"/>
          <ac:picMkLst>
            <pc:docMk/>
            <pc:sldMk cId="1308263906" sldId="265"/>
            <ac:picMk id="15" creationId="{0CC03BD0-6665-455D-A313-F2609CEF825D}"/>
          </ac:picMkLst>
        </pc:picChg>
        <pc:picChg chg="del">
          <ac:chgData name="Kai Van Lopik (imec-OnePlanet)" userId="95313359-64cf-488c-b458-491adcbbb698" providerId="ADAL" clId="{8D35B9C3-312A-45FD-B826-A53530F0F670}" dt="2021-10-05T13:01:50.272" v="14302" actId="478"/>
          <ac:picMkLst>
            <pc:docMk/>
            <pc:sldMk cId="1308263906" sldId="265"/>
            <ac:picMk id="35" creationId="{4D707952-8E8A-474E-A266-F2D8963F1A6E}"/>
          </ac:picMkLst>
        </pc:picChg>
        <pc:picChg chg="add mod">
          <ac:chgData name="Kai Van Lopik (imec-OnePlanet)" userId="95313359-64cf-488c-b458-491adcbbb698" providerId="ADAL" clId="{8D35B9C3-312A-45FD-B826-A53530F0F670}" dt="2021-10-05T13:11:55.456" v="14425" actId="1076"/>
          <ac:picMkLst>
            <pc:docMk/>
            <pc:sldMk cId="1308263906" sldId="265"/>
            <ac:picMk id="70" creationId="{D9CB13F0-080F-4F49-B2DC-1A1285C0C5AD}"/>
          </ac:picMkLst>
        </pc:picChg>
        <pc:picChg chg="add mod">
          <ac:chgData name="Kai Van Lopik (imec-OnePlanet)" userId="95313359-64cf-488c-b458-491adcbbb698" providerId="ADAL" clId="{8D35B9C3-312A-45FD-B826-A53530F0F670}" dt="2021-10-05T13:11:51.736" v="14424" actId="1076"/>
          <ac:picMkLst>
            <pc:docMk/>
            <pc:sldMk cId="1308263906" sldId="265"/>
            <ac:picMk id="71" creationId="{23E2E1E0-1A9C-4D13-8027-51E461A71AD0}"/>
          </ac:picMkLst>
        </pc:picChg>
        <pc:picChg chg="add del mod">
          <ac:chgData name="Kai Van Lopik (imec-OnePlanet)" userId="95313359-64cf-488c-b458-491adcbbb698" providerId="ADAL" clId="{8D35B9C3-312A-45FD-B826-A53530F0F670}" dt="2021-10-05T13:16:55.208" v="14427"/>
          <ac:picMkLst>
            <pc:docMk/>
            <pc:sldMk cId="1308263906" sldId="265"/>
            <ac:picMk id="72" creationId="{86241E4E-3A93-4EC6-8748-1EB12E3FAD8C}"/>
          </ac:picMkLst>
        </pc:picChg>
        <pc:picChg chg="add mod ord">
          <ac:chgData name="Kai Van Lopik (imec-OnePlanet)" userId="95313359-64cf-488c-b458-491adcbbb698" providerId="ADAL" clId="{8D35B9C3-312A-45FD-B826-A53530F0F670}" dt="2021-10-12T08:40:11.302" v="16669" actId="166"/>
          <ac:picMkLst>
            <pc:docMk/>
            <pc:sldMk cId="1308263906" sldId="265"/>
            <ac:picMk id="74" creationId="{79370682-77C6-4D97-8D8F-DC473FA91007}"/>
          </ac:picMkLst>
        </pc:picChg>
        <pc:picChg chg="add del mod">
          <ac:chgData name="Kai Van Lopik (imec-OnePlanet)" userId="95313359-64cf-488c-b458-491adcbbb698" providerId="ADAL" clId="{8D35B9C3-312A-45FD-B826-A53530F0F670}" dt="2021-10-12T08:49:46.101" v="16786"/>
          <ac:picMkLst>
            <pc:docMk/>
            <pc:sldMk cId="1308263906" sldId="265"/>
            <ac:picMk id="111" creationId="{424F9980-2DA2-4974-95A5-DD645828E5AD}"/>
          </ac:picMkLst>
        </pc:picChg>
        <pc:picChg chg="add mod">
          <ac:chgData name="Kai Van Lopik (imec-OnePlanet)" userId="95313359-64cf-488c-b458-491adcbbb698" providerId="ADAL" clId="{8D35B9C3-312A-45FD-B826-A53530F0F670}" dt="2021-10-12T08:52:31.743" v="16802" actId="1076"/>
          <ac:picMkLst>
            <pc:docMk/>
            <pc:sldMk cId="1308263906" sldId="265"/>
            <ac:picMk id="112" creationId="{D503E250-604A-4A50-94F4-A5AA4EC18799}"/>
          </ac:picMkLst>
        </pc:picChg>
        <pc:picChg chg="add mod">
          <ac:chgData name="Kai Van Lopik (imec-OnePlanet)" userId="95313359-64cf-488c-b458-491adcbbb698" providerId="ADAL" clId="{8D35B9C3-312A-45FD-B826-A53530F0F670}" dt="2021-10-12T08:55:16.955" v="16877" actId="1076"/>
          <ac:picMkLst>
            <pc:docMk/>
            <pc:sldMk cId="1308263906" sldId="265"/>
            <ac:picMk id="113" creationId="{E5856FB0-B49B-4AC0-B4A2-FC4724C699E9}"/>
          </ac:picMkLst>
        </pc:picChg>
        <pc:picChg chg="add mod">
          <ac:chgData name="Kai Van Lopik (imec-OnePlanet)" userId="95313359-64cf-488c-b458-491adcbbb698" providerId="ADAL" clId="{8D35B9C3-312A-45FD-B826-A53530F0F670}" dt="2021-10-12T09:03:55.883" v="17005" actId="1076"/>
          <ac:picMkLst>
            <pc:docMk/>
            <pc:sldMk cId="1308263906" sldId="265"/>
            <ac:picMk id="116" creationId="{FA066FDA-9735-43BD-887B-190B7376ACF5}"/>
          </ac:picMkLst>
        </pc:picChg>
        <pc:picChg chg="add mod">
          <ac:chgData name="Kai Van Lopik (imec-OnePlanet)" userId="95313359-64cf-488c-b458-491adcbbb698" providerId="ADAL" clId="{8D35B9C3-312A-45FD-B826-A53530F0F670}" dt="2021-10-12T09:04:15.438" v="17007" actId="1076"/>
          <ac:picMkLst>
            <pc:docMk/>
            <pc:sldMk cId="1308263906" sldId="265"/>
            <ac:picMk id="117" creationId="{7B35ED03-A182-40FD-BED5-D2E64278BDC5}"/>
          </ac:picMkLst>
        </pc:picChg>
        <pc:picChg chg="mod ord">
          <ac:chgData name="Kai Van Lopik (imec-OnePlanet)" userId="95313359-64cf-488c-b458-491adcbbb698" providerId="ADAL" clId="{8D35B9C3-312A-45FD-B826-A53530F0F670}" dt="2021-10-12T08:49:51.813" v="16788" actId="1076"/>
          <ac:picMkLst>
            <pc:docMk/>
            <pc:sldMk cId="1308263906" sldId="265"/>
            <ac:picMk id="123" creationId="{CB345E69-4DCC-46D4-AFA7-29FEBA1E454F}"/>
          </ac:picMkLst>
        </pc:picChg>
        <pc:picChg chg="add mod">
          <ac:chgData name="Kai Van Lopik (imec-OnePlanet)" userId="95313359-64cf-488c-b458-491adcbbb698" providerId="ADAL" clId="{8D35B9C3-312A-45FD-B826-A53530F0F670}" dt="2021-10-12T11:17:59.451" v="17519" actId="1076"/>
          <ac:picMkLst>
            <pc:docMk/>
            <pc:sldMk cId="1308263906" sldId="265"/>
            <ac:picMk id="137" creationId="{CD3C027A-CEC4-4C2B-857E-3CF90C5E41FB}"/>
          </ac:picMkLst>
        </pc:picChg>
        <pc:cxnChg chg="add mod">
          <ac:chgData name="Kai Van Lopik (imec-OnePlanet)" userId="95313359-64cf-488c-b458-491adcbbb698" providerId="ADAL" clId="{8D35B9C3-312A-45FD-B826-A53530F0F670}" dt="2021-10-12T11:05:36.093" v="17435" actId="14100"/>
          <ac:cxnSpMkLst>
            <pc:docMk/>
            <pc:sldMk cId="1308263906" sldId="265"/>
            <ac:cxnSpMk id="13" creationId="{81B0C2A2-2016-4A82-B2A2-4562455E2E20}"/>
          </ac:cxnSpMkLst>
        </pc:cxnChg>
        <pc:cxnChg chg="add mod ord">
          <ac:chgData name="Kai Van Lopik (imec-OnePlanet)" userId="95313359-64cf-488c-b458-491adcbbb698" providerId="ADAL" clId="{8D35B9C3-312A-45FD-B826-A53530F0F670}" dt="2021-10-12T08:39:16.277" v="16662" actId="166"/>
          <ac:cxnSpMkLst>
            <pc:docMk/>
            <pc:sldMk cId="1308263906" sldId="265"/>
            <ac:cxnSpMk id="20" creationId="{467E2756-F5BF-4654-B93E-175192161630}"/>
          </ac:cxnSpMkLst>
        </pc:cxnChg>
        <pc:cxnChg chg="del">
          <ac:chgData name="Kai Van Lopik (imec-OnePlanet)" userId="95313359-64cf-488c-b458-491adcbbb698" providerId="ADAL" clId="{8D35B9C3-312A-45FD-B826-A53530F0F670}" dt="2021-10-05T13:00:50.863" v="14291" actId="478"/>
          <ac:cxnSpMkLst>
            <pc:docMk/>
            <pc:sldMk cId="1308263906" sldId="265"/>
            <ac:cxnSpMk id="58" creationId="{304AA7FE-D42D-4DDA-8FF3-08CACBCD2603}"/>
          </ac:cxnSpMkLst>
        </pc:cxnChg>
        <pc:cxnChg chg="add mod">
          <ac:chgData name="Kai Van Lopik (imec-OnePlanet)" userId="95313359-64cf-488c-b458-491adcbbb698" providerId="ADAL" clId="{8D35B9C3-312A-45FD-B826-A53530F0F670}" dt="2021-10-12T11:25:09.678" v="17550" actId="14100"/>
          <ac:cxnSpMkLst>
            <pc:docMk/>
            <pc:sldMk cId="1308263906" sldId="265"/>
            <ac:cxnSpMk id="72" creationId="{78464E99-6FC5-4BF0-890B-7F300771227D}"/>
          </ac:cxnSpMkLst>
        </pc:cxnChg>
        <pc:cxnChg chg="add mod">
          <ac:chgData name="Kai Van Lopik (imec-OnePlanet)" userId="95313359-64cf-488c-b458-491adcbbb698" providerId="ADAL" clId="{8D35B9C3-312A-45FD-B826-A53530F0F670}" dt="2021-10-05T13:23:23.756" v="14551" actId="14100"/>
          <ac:cxnSpMkLst>
            <pc:docMk/>
            <pc:sldMk cId="1308263906" sldId="265"/>
            <ac:cxnSpMk id="77" creationId="{36B06609-1EBC-4444-9119-E070DFB6A27D}"/>
          </ac:cxnSpMkLst>
        </pc:cxnChg>
        <pc:cxnChg chg="add mod">
          <ac:chgData name="Kai Van Lopik (imec-OnePlanet)" userId="95313359-64cf-488c-b458-491adcbbb698" providerId="ADAL" clId="{8D35B9C3-312A-45FD-B826-A53530F0F670}" dt="2021-10-05T13:47:04.420" v="15085" actId="14100"/>
          <ac:cxnSpMkLst>
            <pc:docMk/>
            <pc:sldMk cId="1308263906" sldId="265"/>
            <ac:cxnSpMk id="84" creationId="{89725B2A-90CB-4F2A-9FB6-56F1D04C0FA0}"/>
          </ac:cxnSpMkLst>
        </pc:cxnChg>
        <pc:cxnChg chg="add mod">
          <ac:chgData name="Kai Van Lopik (imec-OnePlanet)" userId="95313359-64cf-488c-b458-491adcbbb698" providerId="ADAL" clId="{8D35B9C3-312A-45FD-B826-A53530F0F670}" dt="2021-10-12T11:19:48.282" v="17529" actId="14100"/>
          <ac:cxnSpMkLst>
            <pc:docMk/>
            <pc:sldMk cId="1308263906" sldId="265"/>
            <ac:cxnSpMk id="139" creationId="{4D23C72A-BAD7-4204-83FA-D4B481D586FB}"/>
          </ac:cxnSpMkLst>
        </pc:cxnChg>
      </pc:sldChg>
      <pc:sldChg chg="modSp add del mod">
        <pc:chgData name="Kai Van Lopik (imec-OnePlanet)" userId="95313359-64cf-488c-b458-491adcbbb698" providerId="ADAL" clId="{8D35B9C3-312A-45FD-B826-A53530F0F670}" dt="2021-10-05T12:59:13.339" v="14238" actId="47"/>
        <pc:sldMkLst>
          <pc:docMk/>
          <pc:sldMk cId="3122246120" sldId="265"/>
        </pc:sldMkLst>
        <pc:spChg chg="mod">
          <ac:chgData name="Kai Van Lopik (imec-OnePlanet)" userId="95313359-64cf-488c-b458-491adcbbb698" providerId="ADAL" clId="{8D35B9C3-312A-45FD-B826-A53530F0F670}" dt="2021-10-05T12:58:10.041" v="14236" actId="20577"/>
          <ac:spMkLst>
            <pc:docMk/>
            <pc:sldMk cId="3122246120" sldId="265"/>
            <ac:spMk id="2" creationId="{FB5F2C9B-2DBA-42D8-94D7-23A12DAB63AC}"/>
          </ac:spMkLst>
        </pc:spChg>
      </pc:sldChg>
      <pc:sldChg chg="add del">
        <pc:chgData name="Kai Van Lopik (imec-OnePlanet)" userId="95313359-64cf-488c-b458-491adcbbb698" providerId="ADAL" clId="{8D35B9C3-312A-45FD-B826-A53530F0F670}" dt="2021-10-12T11:13:34.808" v="17445" actId="47"/>
        <pc:sldMkLst>
          <pc:docMk/>
          <pc:sldMk cId="1933459556" sldId="266"/>
        </pc:sldMkLst>
      </pc:sldChg>
      <pc:sldChg chg="addSp delSp modSp add mod delAnim modAnim">
        <pc:chgData name="Kai Van Lopik (imec-OnePlanet)" userId="95313359-64cf-488c-b458-491adcbbb698" providerId="ADAL" clId="{8D35B9C3-312A-45FD-B826-A53530F0F670}" dt="2021-10-12T14:49:26.937" v="19651"/>
        <pc:sldMkLst>
          <pc:docMk/>
          <pc:sldMk cId="2911282984" sldId="266"/>
        </pc:sldMkLst>
        <pc:spChg chg="mod">
          <ac:chgData name="Kai Van Lopik (imec-OnePlanet)" userId="95313359-64cf-488c-b458-491adcbbb698" providerId="ADAL" clId="{8D35B9C3-312A-45FD-B826-A53530F0F670}" dt="2021-10-12T11:32:31.044" v="17656" actId="20577"/>
          <ac:spMkLst>
            <pc:docMk/>
            <pc:sldMk cId="2911282984" sldId="266"/>
            <ac:spMk id="2" creationId="{FB5F2C9B-2DBA-42D8-94D7-23A12DAB63AC}"/>
          </ac:spMkLst>
        </pc:spChg>
        <pc:spChg chg="del">
          <ac:chgData name="Kai Van Lopik (imec-OnePlanet)" userId="95313359-64cf-488c-b458-491adcbbb698" providerId="ADAL" clId="{8D35B9C3-312A-45FD-B826-A53530F0F670}" dt="2021-10-12T11:32:57.515" v="17670" actId="478"/>
          <ac:spMkLst>
            <pc:docMk/>
            <pc:sldMk cId="2911282984" sldId="266"/>
            <ac:spMk id="62" creationId="{99D939E7-1F42-44CA-95A6-AD6D7CD1F907}"/>
          </ac:spMkLst>
        </pc:spChg>
        <pc:spChg chg="del">
          <ac:chgData name="Kai Van Lopik (imec-OnePlanet)" userId="95313359-64cf-488c-b458-491adcbbb698" providerId="ADAL" clId="{8D35B9C3-312A-45FD-B826-A53530F0F670}" dt="2021-10-12T11:30:32.862" v="17631" actId="478"/>
          <ac:spMkLst>
            <pc:docMk/>
            <pc:sldMk cId="2911282984" sldId="266"/>
            <ac:spMk id="63" creationId="{977C28FF-52C1-44B9-9E29-652055852B24}"/>
          </ac:spMkLst>
        </pc:spChg>
        <pc:spChg chg="del">
          <ac:chgData name="Kai Van Lopik (imec-OnePlanet)" userId="95313359-64cf-488c-b458-491adcbbb698" providerId="ADAL" clId="{8D35B9C3-312A-45FD-B826-A53530F0F670}" dt="2021-10-12T11:31:13.955" v="17644" actId="478"/>
          <ac:spMkLst>
            <pc:docMk/>
            <pc:sldMk cId="2911282984" sldId="266"/>
            <ac:spMk id="69" creationId="{52E966D2-1F13-4186-BF9A-32FE99D7CB69}"/>
          </ac:spMkLst>
        </pc:spChg>
        <pc:spChg chg="del">
          <ac:chgData name="Kai Van Lopik (imec-OnePlanet)" userId="95313359-64cf-488c-b458-491adcbbb698" providerId="ADAL" clId="{8D35B9C3-312A-45FD-B826-A53530F0F670}" dt="2021-10-12T11:30:44.831" v="17636" actId="478"/>
          <ac:spMkLst>
            <pc:docMk/>
            <pc:sldMk cId="2911282984" sldId="266"/>
            <ac:spMk id="75" creationId="{4C406483-AACC-48DC-9261-8FE25C90F39E}"/>
          </ac:spMkLst>
        </pc:spChg>
        <pc:spChg chg="del">
          <ac:chgData name="Kai Van Lopik (imec-OnePlanet)" userId="95313359-64cf-488c-b458-491adcbbb698" providerId="ADAL" clId="{8D35B9C3-312A-45FD-B826-A53530F0F670}" dt="2021-10-12T11:32:58.287" v="17671" actId="478"/>
          <ac:spMkLst>
            <pc:docMk/>
            <pc:sldMk cId="2911282984" sldId="266"/>
            <ac:spMk id="76" creationId="{C916BF91-EBED-4FFB-BDD3-117F66EFA538}"/>
          </ac:spMkLst>
        </pc:spChg>
        <pc:spChg chg="del">
          <ac:chgData name="Kai Van Lopik (imec-OnePlanet)" userId="95313359-64cf-488c-b458-491adcbbb698" providerId="ADAL" clId="{8D35B9C3-312A-45FD-B826-A53530F0F670}" dt="2021-10-12T11:32:56.783" v="17669" actId="478"/>
          <ac:spMkLst>
            <pc:docMk/>
            <pc:sldMk cId="2911282984" sldId="266"/>
            <ac:spMk id="78" creationId="{3FC6C15A-7570-47D3-9242-49D8633D0FBE}"/>
          </ac:spMkLst>
        </pc:spChg>
        <pc:spChg chg="del">
          <ac:chgData name="Kai Van Lopik (imec-OnePlanet)" userId="95313359-64cf-488c-b458-491adcbbb698" providerId="ADAL" clId="{8D35B9C3-312A-45FD-B826-A53530F0F670}" dt="2021-10-12T11:48:05.923" v="17855" actId="478"/>
          <ac:spMkLst>
            <pc:docMk/>
            <pc:sldMk cId="2911282984" sldId="266"/>
            <ac:spMk id="81" creationId="{8EC9B803-79F5-45F6-9F8E-450AD4AFEE6F}"/>
          </ac:spMkLst>
        </pc:spChg>
        <pc:spChg chg="del">
          <ac:chgData name="Kai Van Lopik (imec-OnePlanet)" userId="95313359-64cf-488c-b458-491adcbbb698" providerId="ADAL" clId="{8D35B9C3-312A-45FD-B826-A53530F0F670}" dt="2021-10-12T11:32:55.900" v="17668" actId="478"/>
          <ac:spMkLst>
            <pc:docMk/>
            <pc:sldMk cId="2911282984" sldId="266"/>
            <ac:spMk id="82" creationId="{E8D64C6D-6B68-4926-8921-11C09FD5282C}"/>
          </ac:spMkLst>
        </pc:spChg>
        <pc:spChg chg="del">
          <ac:chgData name="Kai Van Lopik (imec-OnePlanet)" userId="95313359-64cf-488c-b458-491adcbbb698" providerId="ADAL" clId="{8D35B9C3-312A-45FD-B826-A53530F0F670}" dt="2021-10-12T13:59:30.456" v="19183" actId="478"/>
          <ac:spMkLst>
            <pc:docMk/>
            <pc:sldMk cId="2911282984" sldId="266"/>
            <ac:spMk id="83" creationId="{756FE54D-3428-48A1-B068-18CCAA66C78D}"/>
          </ac:spMkLst>
        </pc:spChg>
        <pc:spChg chg="del">
          <ac:chgData name="Kai Van Lopik (imec-OnePlanet)" userId="95313359-64cf-488c-b458-491adcbbb698" providerId="ADAL" clId="{8D35B9C3-312A-45FD-B826-A53530F0F670}" dt="2021-10-12T11:32:48.785" v="17659" actId="478"/>
          <ac:spMkLst>
            <pc:docMk/>
            <pc:sldMk cId="2911282984" sldId="266"/>
            <ac:spMk id="85" creationId="{874B6E7F-D90D-49C3-BBC0-AE877A00B3C1}"/>
          </ac:spMkLst>
        </pc:spChg>
        <pc:spChg chg="del">
          <ac:chgData name="Kai Van Lopik (imec-OnePlanet)" userId="95313359-64cf-488c-b458-491adcbbb698" providerId="ADAL" clId="{8D35B9C3-312A-45FD-B826-A53530F0F670}" dt="2021-10-12T11:32:06.160" v="17651" actId="478"/>
          <ac:spMkLst>
            <pc:docMk/>
            <pc:sldMk cId="2911282984" sldId="266"/>
            <ac:spMk id="86" creationId="{8EAA946F-7C4E-439F-AD47-E73EF38ED392}"/>
          </ac:spMkLst>
        </pc:spChg>
        <pc:spChg chg="del">
          <ac:chgData name="Kai Van Lopik (imec-OnePlanet)" userId="95313359-64cf-488c-b458-491adcbbb698" providerId="ADAL" clId="{8D35B9C3-312A-45FD-B826-A53530F0F670}" dt="2021-10-12T11:32:54.963" v="17667" actId="478"/>
          <ac:spMkLst>
            <pc:docMk/>
            <pc:sldMk cId="2911282984" sldId="266"/>
            <ac:spMk id="87" creationId="{672DF391-E90A-45DF-86DE-8A9AC90963FD}"/>
          </ac:spMkLst>
        </pc:spChg>
        <pc:spChg chg="del">
          <ac:chgData name="Kai Van Lopik (imec-OnePlanet)" userId="95313359-64cf-488c-b458-491adcbbb698" providerId="ADAL" clId="{8D35B9C3-312A-45FD-B826-A53530F0F670}" dt="2021-10-12T11:32:54.278" v="17666" actId="478"/>
          <ac:spMkLst>
            <pc:docMk/>
            <pc:sldMk cId="2911282984" sldId="266"/>
            <ac:spMk id="91" creationId="{C6246BF1-2A7F-4802-822F-3D0C9E764F04}"/>
          </ac:spMkLst>
        </pc:spChg>
        <pc:spChg chg="del">
          <ac:chgData name="Kai Van Lopik (imec-OnePlanet)" userId="95313359-64cf-488c-b458-491adcbbb698" providerId="ADAL" clId="{8D35B9C3-312A-45FD-B826-A53530F0F670}" dt="2021-10-12T11:32:52.117" v="17663" actId="478"/>
          <ac:spMkLst>
            <pc:docMk/>
            <pc:sldMk cId="2911282984" sldId="266"/>
            <ac:spMk id="95" creationId="{E124667E-D373-47E7-A3AF-0CBF4F6E5123}"/>
          </ac:spMkLst>
        </pc:spChg>
        <pc:spChg chg="del">
          <ac:chgData name="Kai Van Lopik (imec-OnePlanet)" userId="95313359-64cf-488c-b458-491adcbbb698" providerId="ADAL" clId="{8D35B9C3-312A-45FD-B826-A53530F0F670}" dt="2021-10-12T11:31:15.821" v="17645" actId="478"/>
          <ac:spMkLst>
            <pc:docMk/>
            <pc:sldMk cId="2911282984" sldId="266"/>
            <ac:spMk id="97" creationId="{7FF97B9C-0885-4E2B-BF67-C1793C10671E}"/>
          </ac:spMkLst>
        </pc:spChg>
        <pc:spChg chg="del">
          <ac:chgData name="Kai Van Lopik (imec-OnePlanet)" userId="95313359-64cf-488c-b458-491adcbbb698" providerId="ADAL" clId="{8D35B9C3-312A-45FD-B826-A53530F0F670}" dt="2021-10-12T11:30:37.655" v="17633" actId="478"/>
          <ac:spMkLst>
            <pc:docMk/>
            <pc:sldMk cId="2911282984" sldId="266"/>
            <ac:spMk id="98" creationId="{6AB71E93-1D7E-4D49-AC0C-C2E70A391794}"/>
          </ac:spMkLst>
        </pc:spChg>
        <pc:spChg chg="del">
          <ac:chgData name="Kai Van Lopik (imec-OnePlanet)" userId="95313359-64cf-488c-b458-491adcbbb698" providerId="ADAL" clId="{8D35B9C3-312A-45FD-B826-A53530F0F670}" dt="2021-10-12T11:32:53.683" v="17665" actId="478"/>
          <ac:spMkLst>
            <pc:docMk/>
            <pc:sldMk cId="2911282984" sldId="266"/>
            <ac:spMk id="101" creationId="{47A6BF82-9D0F-4413-B70B-93E48C4B8054}"/>
          </ac:spMkLst>
        </pc:spChg>
        <pc:spChg chg="del">
          <ac:chgData name="Kai Van Lopik (imec-OnePlanet)" userId="95313359-64cf-488c-b458-491adcbbb698" providerId="ADAL" clId="{8D35B9C3-312A-45FD-B826-A53530F0F670}" dt="2021-10-12T11:32:59.514" v="17672" actId="478"/>
          <ac:spMkLst>
            <pc:docMk/>
            <pc:sldMk cId="2911282984" sldId="266"/>
            <ac:spMk id="105" creationId="{3CFB45A4-FD62-45E3-845F-C578D584DAEF}"/>
          </ac:spMkLst>
        </pc:spChg>
        <pc:spChg chg="del">
          <ac:chgData name="Kai Van Lopik (imec-OnePlanet)" userId="95313359-64cf-488c-b458-491adcbbb698" providerId="ADAL" clId="{8D35B9C3-312A-45FD-B826-A53530F0F670}" dt="2021-10-12T11:32:50.577" v="17661" actId="478"/>
          <ac:spMkLst>
            <pc:docMk/>
            <pc:sldMk cId="2911282984" sldId="266"/>
            <ac:spMk id="106" creationId="{5EB94D57-9E10-4C17-967D-3D3E6A5F3465}"/>
          </ac:spMkLst>
        </pc:spChg>
        <pc:spChg chg="add mod">
          <ac:chgData name="Kai Van Lopik (imec-OnePlanet)" userId="95313359-64cf-488c-b458-491adcbbb698" providerId="ADAL" clId="{8D35B9C3-312A-45FD-B826-A53530F0F670}" dt="2021-10-12T11:44:36.555" v="17726"/>
          <ac:spMkLst>
            <pc:docMk/>
            <pc:sldMk cId="2911282984" sldId="266"/>
            <ac:spMk id="111" creationId="{7308B452-3046-4F7B-B51F-96D38FB4BF05}"/>
          </ac:spMkLst>
        </pc:spChg>
        <pc:spChg chg="del">
          <ac:chgData name="Kai Van Lopik (imec-OnePlanet)" userId="95313359-64cf-488c-b458-491adcbbb698" providerId="ADAL" clId="{8D35B9C3-312A-45FD-B826-A53530F0F670}" dt="2021-10-12T11:31:18.569" v="17646" actId="478"/>
          <ac:spMkLst>
            <pc:docMk/>
            <pc:sldMk cId="2911282984" sldId="266"/>
            <ac:spMk id="114" creationId="{D9829B0C-AA06-4DEC-B37E-162063F4290C}"/>
          </ac:spMkLst>
        </pc:spChg>
        <pc:spChg chg="mod">
          <ac:chgData name="Kai Van Lopik (imec-OnePlanet)" userId="95313359-64cf-488c-b458-491adcbbb698" providerId="ADAL" clId="{8D35B9C3-312A-45FD-B826-A53530F0F670}" dt="2021-10-12T11:40:04.505" v="17713" actId="1076"/>
          <ac:spMkLst>
            <pc:docMk/>
            <pc:sldMk cId="2911282984" sldId="266"/>
            <ac:spMk id="119" creationId="{7A1F927E-95E6-49DB-9494-DBA0B18E1526}"/>
          </ac:spMkLst>
        </pc:spChg>
        <pc:spChg chg="del">
          <ac:chgData name="Kai Van Lopik (imec-OnePlanet)" userId="95313359-64cf-488c-b458-491adcbbb698" providerId="ADAL" clId="{8D35B9C3-312A-45FD-B826-A53530F0F670}" dt="2021-10-12T11:39:53.390" v="17711" actId="478"/>
          <ac:spMkLst>
            <pc:docMk/>
            <pc:sldMk cId="2911282984" sldId="266"/>
            <ac:spMk id="120" creationId="{B673066A-4D5E-4AA6-A6A4-2464BAB36F6C}"/>
          </ac:spMkLst>
        </pc:spChg>
        <pc:spChg chg="del">
          <ac:chgData name="Kai Van Lopik (imec-OnePlanet)" userId="95313359-64cf-488c-b458-491adcbbb698" providerId="ADAL" clId="{8D35B9C3-312A-45FD-B826-A53530F0F670}" dt="2021-10-12T11:32:52.832" v="17664" actId="478"/>
          <ac:spMkLst>
            <pc:docMk/>
            <pc:sldMk cId="2911282984" sldId="266"/>
            <ac:spMk id="121" creationId="{F2B8D91C-63DD-4E5B-A637-F5E7A831AFBA}"/>
          </ac:spMkLst>
        </pc:spChg>
        <pc:spChg chg="del">
          <ac:chgData name="Kai Van Lopik (imec-OnePlanet)" userId="95313359-64cf-488c-b458-491adcbbb698" providerId="ADAL" clId="{8D35B9C3-312A-45FD-B826-A53530F0F670}" dt="2021-10-12T11:32:51.467" v="17662" actId="478"/>
          <ac:spMkLst>
            <pc:docMk/>
            <pc:sldMk cId="2911282984" sldId="266"/>
            <ac:spMk id="124" creationId="{E58BEA3A-3219-4651-87DE-382539BD25C8}"/>
          </ac:spMkLst>
        </pc:spChg>
        <pc:spChg chg="del">
          <ac:chgData name="Kai Van Lopik (imec-OnePlanet)" userId="95313359-64cf-488c-b458-491adcbbb698" providerId="ADAL" clId="{8D35B9C3-312A-45FD-B826-A53530F0F670}" dt="2021-10-12T11:32:49.677" v="17660" actId="478"/>
          <ac:spMkLst>
            <pc:docMk/>
            <pc:sldMk cId="2911282984" sldId="266"/>
            <ac:spMk id="125" creationId="{58572ECE-0122-4078-8B18-74C6EC6DE96B}"/>
          </ac:spMkLst>
        </pc:spChg>
        <pc:spChg chg="del">
          <ac:chgData name="Kai Van Lopik (imec-OnePlanet)" userId="95313359-64cf-488c-b458-491adcbbb698" providerId="ADAL" clId="{8D35B9C3-312A-45FD-B826-A53530F0F670}" dt="2021-10-12T11:32:47.663" v="17658" actId="478"/>
          <ac:spMkLst>
            <pc:docMk/>
            <pc:sldMk cId="2911282984" sldId="266"/>
            <ac:spMk id="129" creationId="{003BFC0E-8C06-45A4-BEEA-81B0D5CC8168}"/>
          </ac:spMkLst>
        </pc:spChg>
        <pc:spChg chg="add mod">
          <ac:chgData name="Kai Van Lopik (imec-OnePlanet)" userId="95313359-64cf-488c-b458-491adcbbb698" providerId="ADAL" clId="{8D35B9C3-312A-45FD-B826-A53530F0F670}" dt="2021-10-12T12:07:05.328" v="17960" actId="1076"/>
          <ac:spMkLst>
            <pc:docMk/>
            <pc:sldMk cId="2911282984" sldId="266"/>
            <ac:spMk id="131" creationId="{DD51C105-3437-44E2-BD2D-E7A0499BD859}"/>
          </ac:spMkLst>
        </pc:spChg>
        <pc:spChg chg="mod">
          <ac:chgData name="Kai Van Lopik (imec-OnePlanet)" userId="95313359-64cf-488c-b458-491adcbbb698" providerId="ADAL" clId="{8D35B9C3-312A-45FD-B826-A53530F0F670}" dt="2021-10-12T11:33:09.097" v="17674" actId="1076"/>
          <ac:spMkLst>
            <pc:docMk/>
            <pc:sldMk cId="2911282984" sldId="266"/>
            <ac:spMk id="132" creationId="{A263915A-6363-4B6D-94D0-327CB2E59BD4}"/>
          </ac:spMkLst>
        </pc:spChg>
        <pc:spChg chg="del">
          <ac:chgData name="Kai Van Lopik (imec-OnePlanet)" userId="95313359-64cf-488c-b458-491adcbbb698" providerId="ADAL" clId="{8D35B9C3-312A-45FD-B826-A53530F0F670}" dt="2021-10-12T11:30:04.090" v="17625" actId="478"/>
          <ac:spMkLst>
            <pc:docMk/>
            <pc:sldMk cId="2911282984" sldId="266"/>
            <ac:spMk id="138" creationId="{4884637F-682D-46AE-9ADA-9A8F7F4DB976}"/>
          </ac:spMkLst>
        </pc:spChg>
        <pc:spChg chg="del">
          <ac:chgData name="Kai Van Lopik (imec-OnePlanet)" userId="95313359-64cf-488c-b458-491adcbbb698" providerId="ADAL" clId="{8D35B9C3-312A-45FD-B826-A53530F0F670}" dt="2021-10-12T11:30:36.627" v="17632" actId="478"/>
          <ac:spMkLst>
            <pc:docMk/>
            <pc:sldMk cId="2911282984" sldId="266"/>
            <ac:spMk id="140" creationId="{BD11961C-D717-487A-98BA-5D951BD1F73F}"/>
          </ac:spMkLst>
        </pc:spChg>
        <pc:spChg chg="add mod">
          <ac:chgData name="Kai Van Lopik (imec-OnePlanet)" userId="95313359-64cf-488c-b458-491adcbbb698" providerId="ADAL" clId="{8D35B9C3-312A-45FD-B826-A53530F0F670}" dt="2021-10-12T11:55:45.323" v="17892" actId="1076"/>
          <ac:spMkLst>
            <pc:docMk/>
            <pc:sldMk cId="2911282984" sldId="266"/>
            <ac:spMk id="141" creationId="{25B982C0-F93E-4755-9570-A1357D0953BF}"/>
          </ac:spMkLst>
        </pc:spChg>
        <pc:spChg chg="add mod">
          <ac:chgData name="Kai Van Lopik (imec-OnePlanet)" userId="95313359-64cf-488c-b458-491adcbbb698" providerId="ADAL" clId="{8D35B9C3-312A-45FD-B826-A53530F0F670}" dt="2021-10-12T12:03:40.255" v="17927" actId="20577"/>
          <ac:spMkLst>
            <pc:docMk/>
            <pc:sldMk cId="2911282984" sldId="266"/>
            <ac:spMk id="147" creationId="{A4CC0FD7-9734-4567-9542-AA999064AE06}"/>
          </ac:spMkLst>
        </pc:spChg>
        <pc:spChg chg="add mod">
          <ac:chgData name="Kai Van Lopik (imec-OnePlanet)" userId="95313359-64cf-488c-b458-491adcbbb698" providerId="ADAL" clId="{8D35B9C3-312A-45FD-B826-A53530F0F670}" dt="2021-10-12T12:04:09.861" v="17933" actId="1076"/>
          <ac:spMkLst>
            <pc:docMk/>
            <pc:sldMk cId="2911282984" sldId="266"/>
            <ac:spMk id="148" creationId="{80480C98-4558-4E92-AA45-EC498E740CB6}"/>
          </ac:spMkLst>
        </pc:spChg>
        <pc:spChg chg="add mod">
          <ac:chgData name="Kai Van Lopik (imec-OnePlanet)" userId="95313359-64cf-488c-b458-491adcbbb698" providerId="ADAL" clId="{8D35B9C3-312A-45FD-B826-A53530F0F670}" dt="2021-10-12T12:07:38.159" v="18032" actId="1076"/>
          <ac:spMkLst>
            <pc:docMk/>
            <pc:sldMk cId="2911282984" sldId="266"/>
            <ac:spMk id="149" creationId="{C1AB6B56-C603-4A1C-9EC1-63AC8E5E6D30}"/>
          </ac:spMkLst>
        </pc:spChg>
        <pc:spChg chg="add del mod">
          <ac:chgData name="Kai Van Lopik (imec-OnePlanet)" userId="95313359-64cf-488c-b458-491adcbbb698" providerId="ADAL" clId="{8D35B9C3-312A-45FD-B826-A53530F0F670}" dt="2021-10-12T12:24:37.616" v="18383" actId="478"/>
          <ac:spMkLst>
            <pc:docMk/>
            <pc:sldMk cId="2911282984" sldId="266"/>
            <ac:spMk id="151" creationId="{7301222F-79E8-497E-BAB5-A40A068BF243}"/>
          </ac:spMkLst>
        </pc:spChg>
        <pc:spChg chg="add del mod">
          <ac:chgData name="Kai Van Lopik (imec-OnePlanet)" userId="95313359-64cf-488c-b458-491adcbbb698" providerId="ADAL" clId="{8D35B9C3-312A-45FD-B826-A53530F0F670}" dt="2021-10-12T12:24:40.745" v="18384" actId="478"/>
          <ac:spMkLst>
            <pc:docMk/>
            <pc:sldMk cId="2911282984" sldId="266"/>
            <ac:spMk id="152" creationId="{EBCFE3C3-D20A-4B83-85F2-839486E988FB}"/>
          </ac:spMkLst>
        </pc:spChg>
        <pc:spChg chg="add mod">
          <ac:chgData name="Kai Van Lopik (imec-OnePlanet)" userId="95313359-64cf-488c-b458-491adcbbb698" providerId="ADAL" clId="{8D35B9C3-312A-45FD-B826-A53530F0F670}" dt="2021-10-12T12:18:35.836" v="18294" actId="1076"/>
          <ac:spMkLst>
            <pc:docMk/>
            <pc:sldMk cId="2911282984" sldId="266"/>
            <ac:spMk id="153" creationId="{2742CE47-0067-4C52-B007-A44338DB4D41}"/>
          </ac:spMkLst>
        </pc:spChg>
        <pc:spChg chg="add mod ord">
          <ac:chgData name="Kai Van Lopik (imec-OnePlanet)" userId="95313359-64cf-488c-b458-491adcbbb698" providerId="ADAL" clId="{8D35B9C3-312A-45FD-B826-A53530F0F670}" dt="2021-10-12T12:37:55.792" v="18770" actId="166"/>
          <ac:spMkLst>
            <pc:docMk/>
            <pc:sldMk cId="2911282984" sldId="266"/>
            <ac:spMk id="155" creationId="{32AD4962-0FB8-4A51-9C2D-E576B1318D30}"/>
          </ac:spMkLst>
        </pc:spChg>
        <pc:spChg chg="add del mod">
          <ac:chgData name="Kai Van Lopik (imec-OnePlanet)" userId="95313359-64cf-488c-b458-491adcbbb698" providerId="ADAL" clId="{8D35B9C3-312A-45FD-B826-A53530F0F670}" dt="2021-10-12T12:18:31.077" v="18292" actId="478"/>
          <ac:spMkLst>
            <pc:docMk/>
            <pc:sldMk cId="2911282984" sldId="266"/>
            <ac:spMk id="157" creationId="{43F87B9F-664D-4264-BD29-F6A2B7A25028}"/>
          </ac:spMkLst>
        </pc:spChg>
        <pc:spChg chg="add mod">
          <ac:chgData name="Kai Van Lopik (imec-OnePlanet)" userId="95313359-64cf-488c-b458-491adcbbb698" providerId="ADAL" clId="{8D35B9C3-312A-45FD-B826-A53530F0F670}" dt="2021-10-12T12:22:18.759" v="18376" actId="1076"/>
          <ac:spMkLst>
            <pc:docMk/>
            <pc:sldMk cId="2911282984" sldId="266"/>
            <ac:spMk id="158" creationId="{291062E9-AAA1-4248-8FD3-B2C08C5F0688}"/>
          </ac:spMkLst>
        </pc:spChg>
        <pc:spChg chg="add mod">
          <ac:chgData name="Kai Van Lopik (imec-OnePlanet)" userId="95313359-64cf-488c-b458-491adcbbb698" providerId="ADAL" clId="{8D35B9C3-312A-45FD-B826-A53530F0F670}" dt="2021-10-12T12:28:56.234" v="18403" actId="1076"/>
          <ac:spMkLst>
            <pc:docMk/>
            <pc:sldMk cId="2911282984" sldId="266"/>
            <ac:spMk id="159" creationId="{2CF3D9EC-5BF7-4613-B117-A89D74C3AB15}"/>
          </ac:spMkLst>
        </pc:spChg>
        <pc:spChg chg="add mod">
          <ac:chgData name="Kai Van Lopik (imec-OnePlanet)" userId="95313359-64cf-488c-b458-491adcbbb698" providerId="ADAL" clId="{8D35B9C3-312A-45FD-B826-A53530F0F670}" dt="2021-10-12T12:29:14.762" v="18406" actId="1076"/>
          <ac:spMkLst>
            <pc:docMk/>
            <pc:sldMk cId="2911282984" sldId="266"/>
            <ac:spMk id="160" creationId="{8E7DECAC-78C2-4271-A463-A390EA139610}"/>
          </ac:spMkLst>
        </pc:spChg>
        <pc:spChg chg="add mod">
          <ac:chgData name="Kai Van Lopik (imec-OnePlanet)" userId="95313359-64cf-488c-b458-491adcbbb698" providerId="ADAL" clId="{8D35B9C3-312A-45FD-B826-A53530F0F670}" dt="2021-10-12T13:57:27.685" v="19175" actId="1076"/>
          <ac:spMkLst>
            <pc:docMk/>
            <pc:sldMk cId="2911282984" sldId="266"/>
            <ac:spMk id="161" creationId="{8BD96EF7-DE69-48D9-8E8B-613F14020BDC}"/>
          </ac:spMkLst>
        </pc:spChg>
        <pc:spChg chg="add mod">
          <ac:chgData name="Kai Van Lopik (imec-OnePlanet)" userId="95313359-64cf-488c-b458-491adcbbb698" providerId="ADAL" clId="{8D35B9C3-312A-45FD-B826-A53530F0F670}" dt="2021-10-12T12:32:47.275" v="18695" actId="1076"/>
          <ac:spMkLst>
            <pc:docMk/>
            <pc:sldMk cId="2911282984" sldId="266"/>
            <ac:spMk id="162" creationId="{7FE450C9-6B6A-4BAA-A607-4C3EEC2782EF}"/>
          </ac:spMkLst>
        </pc:spChg>
        <pc:spChg chg="add mod">
          <ac:chgData name="Kai Van Lopik (imec-OnePlanet)" userId="95313359-64cf-488c-b458-491adcbbb698" providerId="ADAL" clId="{8D35B9C3-312A-45FD-B826-A53530F0F670}" dt="2021-10-12T12:32:57.284" v="18697" actId="1076"/>
          <ac:spMkLst>
            <pc:docMk/>
            <pc:sldMk cId="2911282984" sldId="266"/>
            <ac:spMk id="163" creationId="{8E861C61-D089-42B2-B3D6-223049981EDE}"/>
          </ac:spMkLst>
        </pc:spChg>
        <pc:spChg chg="add del mod">
          <ac:chgData name="Kai Van Lopik (imec-OnePlanet)" userId="95313359-64cf-488c-b458-491adcbbb698" providerId="ADAL" clId="{8D35B9C3-312A-45FD-B826-A53530F0F670}" dt="2021-10-12T13:53:56.402" v="19114" actId="478"/>
          <ac:spMkLst>
            <pc:docMk/>
            <pc:sldMk cId="2911282984" sldId="266"/>
            <ac:spMk id="164" creationId="{BB0B66C7-A8EB-46DA-830C-37FA2621DE8B}"/>
          </ac:spMkLst>
        </pc:spChg>
        <pc:spChg chg="add mod">
          <ac:chgData name="Kai Van Lopik (imec-OnePlanet)" userId="95313359-64cf-488c-b458-491adcbbb698" providerId="ADAL" clId="{8D35B9C3-312A-45FD-B826-A53530F0F670}" dt="2021-10-12T13:57:35.892" v="19177" actId="1076"/>
          <ac:spMkLst>
            <pc:docMk/>
            <pc:sldMk cId="2911282984" sldId="266"/>
            <ac:spMk id="168" creationId="{7E32E4FE-9FDD-4FDD-9B7F-1246B93DE681}"/>
          </ac:spMkLst>
        </pc:spChg>
        <pc:grpChg chg="del">
          <ac:chgData name="Kai Van Lopik (imec-OnePlanet)" userId="95313359-64cf-488c-b458-491adcbbb698" providerId="ADAL" clId="{8D35B9C3-312A-45FD-B826-A53530F0F670}" dt="2021-10-12T11:30:05.944" v="17626" actId="478"/>
          <ac:grpSpMkLst>
            <pc:docMk/>
            <pc:sldMk cId="2911282984" sldId="266"/>
            <ac:grpSpMk id="17" creationId="{5C4222BE-6960-407E-926E-F2E7D5CAC452}"/>
          </ac:grpSpMkLst>
        </pc:grpChg>
        <pc:graphicFrameChg chg="mod">
          <ac:chgData name="Kai Van Lopik (imec-OnePlanet)" userId="95313359-64cf-488c-b458-491adcbbb698" providerId="ADAL" clId="{8D35B9C3-312A-45FD-B826-A53530F0F670}" dt="2021-10-12T11:52:22.145" v="17873" actId="1076"/>
          <ac:graphicFrameMkLst>
            <pc:docMk/>
            <pc:sldMk cId="2911282984" sldId="266"/>
            <ac:graphicFrameMk id="6" creationId="{C0FCFD16-D6EA-44DB-B75A-3C61897467F1}"/>
          </ac:graphicFrameMkLst>
        </pc:graphicFrameChg>
        <pc:graphicFrameChg chg="mod">
          <ac:chgData name="Kai Van Lopik (imec-OnePlanet)" userId="95313359-64cf-488c-b458-491adcbbb698" providerId="ADAL" clId="{8D35B9C3-312A-45FD-B826-A53530F0F670}" dt="2021-10-12T11:54:30.370" v="17886" actId="1076"/>
          <ac:graphicFrameMkLst>
            <pc:docMk/>
            <pc:sldMk cId="2911282984" sldId="266"/>
            <ac:graphicFrameMk id="9" creationId="{043BE2AC-616F-4175-B375-57ABA0DEA7EB}"/>
          </ac:graphicFrameMkLst>
        </pc:graphicFrameChg>
        <pc:graphicFrameChg chg="add mod modGraphic">
          <ac:chgData name="Kai Van Lopik (imec-OnePlanet)" userId="95313359-64cf-488c-b458-491adcbbb698" providerId="ADAL" clId="{8D35B9C3-312A-45FD-B826-A53530F0F670}" dt="2021-10-12T11:57:56.817" v="17913" actId="1076"/>
          <ac:graphicFrameMkLst>
            <pc:docMk/>
            <pc:sldMk cId="2911282984" sldId="266"/>
            <ac:graphicFrameMk id="11" creationId="{6A05D815-9ED0-4F8B-82FE-59041672AE34}"/>
          </ac:graphicFrameMkLst>
        </pc:graphicFrameChg>
        <pc:graphicFrameChg chg="del">
          <ac:chgData name="Kai Van Lopik (imec-OnePlanet)" userId="95313359-64cf-488c-b458-491adcbbb698" providerId="ADAL" clId="{8D35B9C3-312A-45FD-B826-A53530F0F670}" dt="2021-10-12T11:30:14.798" v="17628" actId="478"/>
          <ac:graphicFrameMkLst>
            <pc:docMk/>
            <pc:sldMk cId="2911282984" sldId="266"/>
            <ac:graphicFrameMk id="12" creationId="{6EEE9BBD-FCC6-4A8B-B332-4393D8F3C58E}"/>
          </ac:graphicFrameMkLst>
        </pc:graphicFrameChg>
        <pc:graphicFrameChg chg="del">
          <ac:chgData name="Kai Van Lopik (imec-OnePlanet)" userId="95313359-64cf-488c-b458-491adcbbb698" providerId="ADAL" clId="{8D35B9C3-312A-45FD-B826-A53530F0F670}" dt="2021-10-12T11:31:34.382" v="17648" actId="478"/>
          <ac:graphicFrameMkLst>
            <pc:docMk/>
            <pc:sldMk cId="2911282984" sldId="266"/>
            <ac:graphicFrameMk id="18" creationId="{B155C04F-AD00-431A-93A2-8B3B366302A4}"/>
          </ac:graphicFrameMkLst>
        </pc:graphicFrameChg>
        <pc:graphicFrameChg chg="del">
          <ac:chgData name="Kai Van Lopik (imec-OnePlanet)" userId="95313359-64cf-488c-b458-491adcbbb698" providerId="ADAL" clId="{8D35B9C3-312A-45FD-B826-A53530F0F670}" dt="2021-10-12T11:33:42.032" v="17676" actId="478"/>
          <ac:graphicFrameMkLst>
            <pc:docMk/>
            <pc:sldMk cId="2911282984" sldId="266"/>
            <ac:graphicFrameMk id="67" creationId="{61DBCE90-7CF2-4288-B4C1-7F083DD76B76}"/>
          </ac:graphicFrameMkLst>
        </pc:graphicFrameChg>
        <pc:graphicFrameChg chg="mod">
          <ac:chgData name="Kai Van Lopik (imec-OnePlanet)" userId="95313359-64cf-488c-b458-491adcbbb698" providerId="ADAL" clId="{8D35B9C3-312A-45FD-B826-A53530F0F670}" dt="2021-10-12T11:50:53.477" v="17862" actId="1076"/>
          <ac:graphicFrameMkLst>
            <pc:docMk/>
            <pc:sldMk cId="2911282984" sldId="266"/>
            <ac:graphicFrameMk id="93" creationId="{15D664B4-8E77-4C51-9560-2B76B50A4654}"/>
          </ac:graphicFrameMkLst>
        </pc:graphicFrameChg>
        <pc:graphicFrameChg chg="del">
          <ac:chgData name="Kai Van Lopik (imec-OnePlanet)" userId="95313359-64cf-488c-b458-491adcbbb698" providerId="ADAL" clId="{8D35B9C3-312A-45FD-B826-A53530F0F670}" dt="2021-10-12T11:51:54.852" v="17871" actId="478"/>
          <ac:graphicFrameMkLst>
            <pc:docMk/>
            <pc:sldMk cId="2911282984" sldId="266"/>
            <ac:graphicFrameMk id="102" creationId="{32DAC0A8-0C69-4C20-92D4-356F36F0FC92}"/>
          </ac:graphicFrameMkLst>
        </pc:graphicFrameChg>
        <pc:graphicFrameChg chg="add mod ord">
          <ac:chgData name="Kai Van Lopik (imec-OnePlanet)" userId="95313359-64cf-488c-b458-491adcbbb698" providerId="ADAL" clId="{8D35B9C3-312A-45FD-B826-A53530F0F670}" dt="2021-10-12T11:34:37.477" v="17678" actId="167"/>
          <ac:graphicFrameMkLst>
            <pc:docMk/>
            <pc:sldMk cId="2911282984" sldId="266"/>
            <ac:graphicFrameMk id="103" creationId="{E35E06D1-5BAA-4185-AC50-7656667DCA75}"/>
          </ac:graphicFrameMkLst>
        </pc:graphicFrameChg>
        <pc:picChg chg="add mod ord">
          <ac:chgData name="Kai Van Lopik (imec-OnePlanet)" userId="95313359-64cf-488c-b458-491adcbbb698" providerId="ADAL" clId="{8D35B9C3-312A-45FD-B826-A53530F0F670}" dt="2021-10-12T14:48:48.669" v="19650" actId="1076"/>
          <ac:picMkLst>
            <pc:docMk/>
            <pc:sldMk cId="2911282984" sldId="266"/>
            <ac:picMk id="23" creationId="{3E722DAF-5D44-4083-BBF4-4E0FDF421CF3}"/>
          </ac:picMkLst>
        </pc:picChg>
        <pc:picChg chg="add del mod">
          <ac:chgData name="Kai Van Lopik (imec-OnePlanet)" userId="95313359-64cf-488c-b458-491adcbbb698" providerId="ADAL" clId="{8D35B9C3-312A-45FD-B826-A53530F0F670}" dt="2021-10-12T13:24:59.702" v="18884" actId="478"/>
          <ac:picMkLst>
            <pc:docMk/>
            <pc:sldMk cId="2911282984" sldId="266"/>
            <ac:picMk id="36" creationId="{4BFFCD62-F06F-467B-B8ED-9CF1BF97AFF4}"/>
          </ac:picMkLst>
        </pc:picChg>
        <pc:picChg chg="add del mod">
          <ac:chgData name="Kai Van Lopik (imec-OnePlanet)" userId="95313359-64cf-488c-b458-491adcbbb698" providerId="ADAL" clId="{8D35B9C3-312A-45FD-B826-A53530F0F670}" dt="2021-10-12T13:27:55.825" v="18905" actId="478"/>
          <ac:picMkLst>
            <pc:docMk/>
            <pc:sldMk cId="2911282984" sldId="266"/>
            <ac:picMk id="38" creationId="{E40904C8-4E29-431C-A4CA-F41E4F43FB4B}"/>
          </ac:picMkLst>
        </pc:picChg>
        <pc:picChg chg="add mod">
          <ac:chgData name="Kai Van Lopik (imec-OnePlanet)" userId="95313359-64cf-488c-b458-491adcbbb698" providerId="ADAL" clId="{8D35B9C3-312A-45FD-B826-A53530F0F670}" dt="2021-10-12T13:28:49.861" v="18909" actId="207"/>
          <ac:picMkLst>
            <pc:docMk/>
            <pc:sldMk cId="2911282984" sldId="266"/>
            <ac:picMk id="40" creationId="{C051AD96-0EAC-4A67-9148-73DA36DFE886}"/>
          </ac:picMkLst>
        </pc:picChg>
        <pc:picChg chg="mod">
          <ac:chgData name="Kai Van Lopik (imec-OnePlanet)" userId="95313359-64cf-488c-b458-491adcbbb698" providerId="ADAL" clId="{8D35B9C3-312A-45FD-B826-A53530F0F670}" dt="2021-10-12T11:36:04.012" v="17684" actId="1076"/>
          <ac:picMkLst>
            <pc:docMk/>
            <pc:sldMk cId="2911282984" sldId="266"/>
            <ac:picMk id="68" creationId="{3A6FEBA7-74BA-46BC-B0BD-948665D22209}"/>
          </ac:picMkLst>
        </pc:picChg>
        <pc:picChg chg="ord">
          <ac:chgData name="Kai Van Lopik (imec-OnePlanet)" userId="95313359-64cf-488c-b458-491adcbbb698" providerId="ADAL" clId="{8D35B9C3-312A-45FD-B826-A53530F0F670}" dt="2021-10-12T11:55:08.712" v="17888" actId="167"/>
          <ac:picMkLst>
            <pc:docMk/>
            <pc:sldMk cId="2911282984" sldId="266"/>
            <ac:picMk id="70" creationId="{D9CB13F0-080F-4F49-B2DC-1A1285C0C5AD}"/>
          </ac:picMkLst>
        </pc:picChg>
        <pc:picChg chg="mod ord">
          <ac:chgData name="Kai Van Lopik (imec-OnePlanet)" userId="95313359-64cf-488c-b458-491adcbbb698" providerId="ADAL" clId="{8D35B9C3-312A-45FD-B826-A53530F0F670}" dt="2021-10-12T11:55:04.969" v="17887" actId="167"/>
          <ac:picMkLst>
            <pc:docMk/>
            <pc:sldMk cId="2911282984" sldId="266"/>
            <ac:picMk id="71" creationId="{23E2E1E0-1A9C-4D13-8027-51E461A71AD0}"/>
          </ac:picMkLst>
        </pc:picChg>
        <pc:picChg chg="del">
          <ac:chgData name="Kai Van Lopik (imec-OnePlanet)" userId="95313359-64cf-488c-b458-491adcbbb698" providerId="ADAL" clId="{8D35B9C3-312A-45FD-B826-A53530F0F670}" dt="2021-10-12T11:30:09.306" v="17627" actId="478"/>
          <ac:picMkLst>
            <pc:docMk/>
            <pc:sldMk cId="2911282984" sldId="266"/>
            <ac:picMk id="74" creationId="{79370682-77C6-4D97-8D8F-DC473FA91007}"/>
          </ac:picMkLst>
        </pc:picChg>
        <pc:picChg chg="del mod">
          <ac:chgData name="Kai Van Lopik (imec-OnePlanet)" userId="95313359-64cf-488c-b458-491adcbbb698" providerId="ADAL" clId="{8D35B9C3-312A-45FD-B826-A53530F0F670}" dt="2021-10-12T11:31:03.692" v="17642" actId="478"/>
          <ac:picMkLst>
            <pc:docMk/>
            <pc:sldMk cId="2911282984" sldId="266"/>
            <ac:picMk id="113" creationId="{E5856FB0-B49B-4AC0-B4A2-FC4724C699E9}"/>
          </ac:picMkLst>
        </pc:picChg>
        <pc:picChg chg="del">
          <ac:chgData name="Kai Van Lopik (imec-OnePlanet)" userId="95313359-64cf-488c-b458-491adcbbb698" providerId="ADAL" clId="{8D35B9C3-312A-45FD-B826-A53530F0F670}" dt="2021-10-12T11:30:18.708" v="17629" actId="478"/>
          <ac:picMkLst>
            <pc:docMk/>
            <pc:sldMk cId="2911282984" sldId="266"/>
            <ac:picMk id="122" creationId="{7DFC7B58-45D6-4346-954C-1A5C75870116}"/>
          </ac:picMkLst>
        </pc:picChg>
        <pc:picChg chg="del">
          <ac:chgData name="Kai Van Lopik (imec-OnePlanet)" userId="95313359-64cf-488c-b458-491adcbbb698" providerId="ADAL" clId="{8D35B9C3-312A-45FD-B826-A53530F0F670}" dt="2021-10-12T11:30:20.880" v="17630" actId="478"/>
          <ac:picMkLst>
            <pc:docMk/>
            <pc:sldMk cId="2911282984" sldId="266"/>
            <ac:picMk id="123" creationId="{CB345E69-4DCC-46D4-AFA7-29FEBA1E454F}"/>
          </ac:picMkLst>
        </pc:picChg>
        <pc:picChg chg="mod">
          <ac:chgData name="Kai Van Lopik (imec-OnePlanet)" userId="95313359-64cf-488c-b458-491adcbbb698" providerId="ADAL" clId="{8D35B9C3-312A-45FD-B826-A53530F0F670}" dt="2021-10-12T11:32:16.937" v="17653" actId="1076"/>
          <ac:picMkLst>
            <pc:docMk/>
            <pc:sldMk cId="2911282984" sldId="266"/>
            <ac:picMk id="137" creationId="{CD3C027A-CEC4-4C2B-857E-3CF90C5E41FB}"/>
          </ac:picMkLst>
        </pc:picChg>
        <pc:picChg chg="add mod">
          <ac:chgData name="Kai Van Lopik (imec-OnePlanet)" userId="95313359-64cf-488c-b458-491adcbbb698" providerId="ADAL" clId="{8D35B9C3-312A-45FD-B826-A53530F0F670}" dt="2021-10-12T11:58:19.174" v="17915" actId="1076"/>
          <ac:picMkLst>
            <pc:docMk/>
            <pc:sldMk cId="2911282984" sldId="266"/>
            <ac:picMk id="143" creationId="{7057389E-8E33-42CC-9752-88BFDF3E97B0}"/>
          </ac:picMkLst>
        </pc:picChg>
        <pc:picChg chg="add mod">
          <ac:chgData name="Kai Van Lopik (imec-OnePlanet)" userId="95313359-64cf-488c-b458-491adcbbb698" providerId="ADAL" clId="{8D35B9C3-312A-45FD-B826-A53530F0F670}" dt="2021-10-12T11:58:19.174" v="17915" actId="1076"/>
          <ac:picMkLst>
            <pc:docMk/>
            <pc:sldMk cId="2911282984" sldId="266"/>
            <ac:picMk id="144" creationId="{C73C3AD9-E5F0-4616-BC39-E043C0FD9939}"/>
          </ac:picMkLst>
        </pc:picChg>
        <pc:picChg chg="add mod">
          <ac:chgData name="Kai Van Lopik (imec-OnePlanet)" userId="95313359-64cf-488c-b458-491adcbbb698" providerId="ADAL" clId="{8D35B9C3-312A-45FD-B826-A53530F0F670}" dt="2021-10-12T11:58:19.174" v="17915" actId="1076"/>
          <ac:picMkLst>
            <pc:docMk/>
            <pc:sldMk cId="2911282984" sldId="266"/>
            <ac:picMk id="145" creationId="{A37E72DC-6D64-4C7B-9C61-315180644EB8}"/>
          </ac:picMkLst>
        </pc:picChg>
        <pc:picChg chg="add mod">
          <ac:chgData name="Kai Van Lopik (imec-OnePlanet)" userId="95313359-64cf-488c-b458-491adcbbb698" providerId="ADAL" clId="{8D35B9C3-312A-45FD-B826-A53530F0F670}" dt="2021-10-12T11:58:19.174" v="17915" actId="1076"/>
          <ac:picMkLst>
            <pc:docMk/>
            <pc:sldMk cId="2911282984" sldId="266"/>
            <ac:picMk id="146" creationId="{D3831AD6-004B-45ED-BA11-A8A915BDE3C3}"/>
          </ac:picMkLst>
        </pc:picChg>
        <pc:picChg chg="add del mod">
          <ac:chgData name="Kai Van Lopik (imec-OnePlanet)" userId="95313359-64cf-488c-b458-491adcbbb698" providerId="ADAL" clId="{8D35B9C3-312A-45FD-B826-A53530F0F670}" dt="2021-10-12T13:25:00.676" v="18885" actId="478"/>
          <ac:picMkLst>
            <pc:docMk/>
            <pc:sldMk cId="2911282984" sldId="266"/>
            <ac:picMk id="165" creationId="{D069DCF1-F6AC-4685-8BA0-F081D5C99918}"/>
          </ac:picMkLst>
        </pc:picChg>
        <pc:picChg chg="add del mod">
          <ac:chgData name="Kai Van Lopik (imec-OnePlanet)" userId="95313359-64cf-488c-b458-491adcbbb698" providerId="ADAL" clId="{8D35B9C3-312A-45FD-B826-A53530F0F670}" dt="2021-10-12T13:27:56.699" v="18906" actId="478"/>
          <ac:picMkLst>
            <pc:docMk/>
            <pc:sldMk cId="2911282984" sldId="266"/>
            <ac:picMk id="166" creationId="{316EA74C-3C09-43E0-8108-774E2719CBDE}"/>
          </ac:picMkLst>
        </pc:picChg>
        <pc:picChg chg="add mod">
          <ac:chgData name="Kai Van Lopik (imec-OnePlanet)" userId="95313359-64cf-488c-b458-491adcbbb698" providerId="ADAL" clId="{8D35B9C3-312A-45FD-B826-A53530F0F670}" dt="2021-10-12T14:48:44.468" v="19649" actId="1076"/>
          <ac:picMkLst>
            <pc:docMk/>
            <pc:sldMk cId="2911282984" sldId="266"/>
            <ac:picMk id="167" creationId="{DAE8F35E-8B05-421B-9D4B-ECCA19184EAC}"/>
          </ac:picMkLst>
        </pc:picChg>
        <pc:cxnChg chg="del">
          <ac:chgData name="Kai Van Lopik (imec-OnePlanet)" userId="95313359-64cf-488c-b458-491adcbbb698" providerId="ADAL" clId="{8D35B9C3-312A-45FD-B826-A53530F0F670}" dt="2021-10-12T11:31:10.551" v="17643" actId="478"/>
          <ac:cxnSpMkLst>
            <pc:docMk/>
            <pc:sldMk cId="2911282984" sldId="266"/>
            <ac:cxnSpMk id="20" creationId="{467E2756-F5BF-4654-B93E-175192161630}"/>
          </ac:cxnSpMkLst>
        </pc:cxnChg>
        <pc:cxnChg chg="del">
          <ac:chgData name="Kai Van Lopik (imec-OnePlanet)" userId="95313359-64cf-488c-b458-491adcbbb698" providerId="ADAL" clId="{8D35B9C3-312A-45FD-B826-A53530F0F670}" dt="2021-10-12T11:30:39.350" v="17634" actId="478"/>
          <ac:cxnSpMkLst>
            <pc:docMk/>
            <pc:sldMk cId="2911282984" sldId="266"/>
            <ac:cxnSpMk id="72" creationId="{78464E99-6FC5-4BF0-890B-7F300771227D}"/>
          </ac:cxnSpMkLst>
        </pc:cxnChg>
        <pc:cxnChg chg="del">
          <ac:chgData name="Kai Van Lopik (imec-OnePlanet)" userId="95313359-64cf-488c-b458-491adcbbb698" providerId="ADAL" clId="{8D35B9C3-312A-45FD-B826-A53530F0F670}" dt="2021-10-12T11:30:43.345" v="17635" actId="478"/>
          <ac:cxnSpMkLst>
            <pc:docMk/>
            <pc:sldMk cId="2911282984" sldId="266"/>
            <ac:cxnSpMk id="77" creationId="{36B06609-1EBC-4444-9119-E070DFB6A27D}"/>
          </ac:cxnSpMkLst>
        </pc:cxnChg>
        <pc:cxnChg chg="del">
          <ac:chgData name="Kai Van Lopik (imec-OnePlanet)" userId="95313359-64cf-488c-b458-491adcbbb698" providerId="ADAL" clId="{8D35B9C3-312A-45FD-B826-A53530F0F670}" dt="2021-10-12T11:30:49.291" v="17638" actId="478"/>
          <ac:cxnSpMkLst>
            <pc:docMk/>
            <pc:sldMk cId="2911282984" sldId="266"/>
            <ac:cxnSpMk id="84" creationId="{89725B2A-90CB-4F2A-9FB6-56F1D04C0FA0}"/>
          </ac:cxnSpMkLst>
        </pc:cxnChg>
        <pc:cxnChg chg="del">
          <ac:chgData name="Kai Van Lopik (imec-OnePlanet)" userId="95313359-64cf-488c-b458-491adcbbb698" providerId="ADAL" clId="{8D35B9C3-312A-45FD-B826-A53530F0F670}" dt="2021-10-12T11:30:51.418" v="17639" actId="478"/>
          <ac:cxnSpMkLst>
            <pc:docMk/>
            <pc:sldMk cId="2911282984" sldId="266"/>
            <ac:cxnSpMk id="110" creationId="{5ACFEAEE-D5B1-4A52-A501-AB9FAA6A57E0}"/>
          </ac:cxnSpMkLst>
        </pc:cxnChg>
        <pc:cxnChg chg="del mod">
          <ac:chgData name="Kai Van Lopik (imec-OnePlanet)" userId="95313359-64cf-488c-b458-491adcbbb698" providerId="ADAL" clId="{8D35B9C3-312A-45FD-B826-A53530F0F670}" dt="2021-10-12T11:31:46.355" v="17649" actId="478"/>
          <ac:cxnSpMkLst>
            <pc:docMk/>
            <pc:sldMk cId="2911282984" sldId="266"/>
            <ac:cxnSpMk id="115" creationId="{3AF0F6B2-CAF7-481F-A6E4-1A6DCAB51D86}"/>
          </ac:cxnSpMkLst>
        </pc:cxnChg>
        <pc:cxnChg chg="add mod">
          <ac:chgData name="Kai Van Lopik (imec-OnePlanet)" userId="95313359-64cf-488c-b458-491adcbbb698" providerId="ADAL" clId="{8D35B9C3-312A-45FD-B826-A53530F0F670}" dt="2021-10-12T13:13:00.838" v="18799" actId="14100"/>
          <ac:cxnSpMkLst>
            <pc:docMk/>
            <pc:sldMk cId="2911282984" sldId="266"/>
            <ac:cxnSpMk id="118" creationId="{40E2EDB9-E7EF-4C4C-9260-341765564FD5}"/>
          </ac:cxnSpMkLst>
        </pc:cxnChg>
        <pc:cxnChg chg="del">
          <ac:chgData name="Kai Van Lopik (imec-OnePlanet)" userId="95313359-64cf-488c-b458-491adcbbb698" providerId="ADAL" clId="{8D35B9C3-312A-45FD-B826-A53530F0F670}" dt="2021-10-12T11:30:46.542" v="17637" actId="478"/>
          <ac:cxnSpMkLst>
            <pc:docMk/>
            <pc:sldMk cId="2911282984" sldId="266"/>
            <ac:cxnSpMk id="139" creationId="{4D23C72A-BAD7-4204-83FA-D4B481D586FB}"/>
          </ac:cxnSpMkLst>
        </pc:cxnChg>
        <pc:cxnChg chg="add mod ord">
          <ac:chgData name="Kai Van Lopik (imec-OnePlanet)" userId="95313359-64cf-488c-b458-491adcbbb698" providerId="ADAL" clId="{8D35B9C3-312A-45FD-B826-A53530F0F670}" dt="2021-10-12T13:13:11.097" v="18801" actId="14100"/>
          <ac:cxnSpMkLst>
            <pc:docMk/>
            <pc:sldMk cId="2911282984" sldId="266"/>
            <ac:cxnSpMk id="142" creationId="{F62D1873-A99C-4F73-B145-05B46D5B5FCE}"/>
          </ac:cxnSpMkLst>
        </pc:cxnChg>
        <pc:cxnChg chg="add mod">
          <ac:chgData name="Kai Van Lopik (imec-OnePlanet)" userId="95313359-64cf-488c-b458-491adcbbb698" providerId="ADAL" clId="{8D35B9C3-312A-45FD-B826-A53530F0F670}" dt="2021-10-12T13:14:09.500" v="18804" actId="14100"/>
          <ac:cxnSpMkLst>
            <pc:docMk/>
            <pc:sldMk cId="2911282984" sldId="266"/>
            <ac:cxnSpMk id="154" creationId="{7C1D14A7-BFD2-41D0-8250-C7BC7CAB5A91}"/>
          </ac:cxnSpMkLst>
        </pc:cxnChg>
      </pc:sldChg>
      <pc:sldChg chg="modSp add del mod">
        <pc:chgData name="Kai Van Lopik (imec-OnePlanet)" userId="95313359-64cf-488c-b458-491adcbbb698" providerId="ADAL" clId="{8D35B9C3-312A-45FD-B826-A53530F0F670}" dt="2021-10-12T11:16:54.864" v="17516" actId="47"/>
        <pc:sldMkLst>
          <pc:docMk/>
          <pc:sldMk cId="3154568802" sldId="266"/>
        </pc:sldMkLst>
        <pc:spChg chg="mod">
          <ac:chgData name="Kai Van Lopik (imec-OnePlanet)" userId="95313359-64cf-488c-b458-491adcbbb698" providerId="ADAL" clId="{8D35B9C3-312A-45FD-B826-A53530F0F670}" dt="2021-10-12T11:15:17.313" v="17508" actId="20577"/>
          <ac:spMkLst>
            <pc:docMk/>
            <pc:sldMk cId="3154568802" sldId="266"/>
            <ac:spMk id="2" creationId="{FB5F2C9B-2DBA-42D8-94D7-23A12DAB63AC}"/>
          </ac:spMkLst>
        </pc:spChg>
      </pc:sldChg>
      <pc:sldChg chg="add">
        <pc:chgData name="Kai Van Lopik (imec-OnePlanet)" userId="95313359-64cf-488c-b458-491adcbbb698" providerId="ADAL" clId="{8D35B9C3-312A-45FD-B826-A53530F0F670}" dt="2021-10-19T07:58:35.230" v="19652"/>
        <pc:sldMkLst>
          <pc:docMk/>
          <pc:sldMk cId="705765563" sldId="491"/>
        </pc:sldMkLst>
      </pc:sldChg>
      <pc:sldChg chg="add">
        <pc:chgData name="Kai Van Lopik (imec-OnePlanet)" userId="95313359-64cf-488c-b458-491adcbbb698" providerId="ADAL" clId="{8D35B9C3-312A-45FD-B826-A53530F0F670}" dt="2021-10-19T07:58:35.230" v="19652"/>
        <pc:sldMkLst>
          <pc:docMk/>
          <pc:sldMk cId="3870147454" sldId="492"/>
        </pc:sldMkLst>
      </pc:sldChg>
      <pc:sldChg chg="add">
        <pc:chgData name="Kai Van Lopik (imec-OnePlanet)" userId="95313359-64cf-488c-b458-491adcbbb698" providerId="ADAL" clId="{8D35B9C3-312A-45FD-B826-A53530F0F670}" dt="2021-10-19T07:58:35.230" v="19652"/>
        <pc:sldMkLst>
          <pc:docMk/>
          <pc:sldMk cId="709109142" sldId="493"/>
        </pc:sldMkLst>
      </pc:sldChg>
      <pc:sldChg chg="add">
        <pc:chgData name="Kai Van Lopik (imec-OnePlanet)" userId="95313359-64cf-488c-b458-491adcbbb698" providerId="ADAL" clId="{8D35B9C3-312A-45FD-B826-A53530F0F670}" dt="2021-10-19T07:58:35.230" v="19652"/>
        <pc:sldMkLst>
          <pc:docMk/>
          <pc:sldMk cId="745020333" sldId="494"/>
        </pc:sldMkLst>
      </pc:sldChg>
      <pc:sldChg chg="add">
        <pc:chgData name="Kai Van Lopik (imec-OnePlanet)" userId="95313359-64cf-488c-b458-491adcbbb698" providerId="ADAL" clId="{8D35B9C3-312A-45FD-B826-A53530F0F670}" dt="2021-10-19T07:58:35.230" v="19652"/>
        <pc:sldMkLst>
          <pc:docMk/>
          <pc:sldMk cId="2495627836" sldId="495"/>
        </pc:sldMkLst>
      </pc:sldChg>
      <pc:sldChg chg="addSp delSp modSp new mod modClrScheme modAnim chgLayout">
        <pc:chgData name="Kai Van Lopik (imec-OnePlanet)" userId="95313359-64cf-488c-b458-491adcbbb698" providerId="ADAL" clId="{8D35B9C3-312A-45FD-B826-A53530F0F670}" dt="2021-10-19T08:34:44.402" v="20576"/>
        <pc:sldMkLst>
          <pc:docMk/>
          <pc:sldMk cId="3863821098" sldId="496"/>
        </pc:sldMkLst>
        <pc:spChg chg="mod">
          <ac:chgData name="Kai Van Lopik (imec-OnePlanet)" userId="95313359-64cf-488c-b458-491adcbbb698" providerId="ADAL" clId="{8D35B9C3-312A-45FD-B826-A53530F0F670}" dt="2021-10-19T08:01:14.969" v="19775" actId="26606"/>
          <ac:spMkLst>
            <pc:docMk/>
            <pc:sldMk cId="3863821098" sldId="496"/>
            <ac:spMk id="2" creationId="{F704EB87-42DA-4D5B-A1A2-59028B2E6C51}"/>
          </ac:spMkLst>
        </pc:spChg>
        <pc:spChg chg="add del mod ord">
          <ac:chgData name="Kai Van Lopik (imec-OnePlanet)" userId="95313359-64cf-488c-b458-491adcbbb698" providerId="ADAL" clId="{8D35B9C3-312A-45FD-B826-A53530F0F670}" dt="2021-10-19T08:01:14.969" v="19775" actId="26606"/>
          <ac:spMkLst>
            <pc:docMk/>
            <pc:sldMk cId="3863821098" sldId="496"/>
            <ac:spMk id="3" creationId="{7FDDD076-0244-4126-A870-C681A29C2395}"/>
          </ac:spMkLst>
        </pc:spChg>
        <pc:spChg chg="mod">
          <ac:chgData name="Kai Van Lopik (imec-OnePlanet)" userId="95313359-64cf-488c-b458-491adcbbb698" providerId="ADAL" clId="{8D35B9C3-312A-45FD-B826-A53530F0F670}" dt="2021-10-19T08:01:14.969" v="19775" actId="26606"/>
          <ac:spMkLst>
            <pc:docMk/>
            <pc:sldMk cId="3863821098" sldId="496"/>
            <ac:spMk id="4" creationId="{D55B488F-D17A-4605-9FF6-75EEAA71399F}"/>
          </ac:spMkLst>
        </pc:spChg>
        <pc:spChg chg="mod">
          <ac:chgData name="Kai Van Lopik (imec-OnePlanet)" userId="95313359-64cf-488c-b458-491adcbbb698" providerId="ADAL" clId="{8D35B9C3-312A-45FD-B826-A53530F0F670}" dt="2021-10-19T08:01:14.969" v="19775" actId="26606"/>
          <ac:spMkLst>
            <pc:docMk/>
            <pc:sldMk cId="3863821098" sldId="496"/>
            <ac:spMk id="5" creationId="{997D19C6-5284-49C0-957E-D21962B9E9F0}"/>
          </ac:spMkLst>
        </pc:spChg>
        <pc:picChg chg="add del mod">
          <ac:chgData name="Kai Van Lopik (imec-OnePlanet)" userId="95313359-64cf-488c-b458-491adcbbb698" providerId="ADAL" clId="{8D35B9C3-312A-45FD-B826-A53530F0F670}" dt="2021-10-19T08:00:19.979" v="19703"/>
          <ac:picMkLst>
            <pc:docMk/>
            <pc:sldMk cId="3863821098" sldId="496"/>
            <ac:picMk id="6" creationId="{6AE6D1CB-F3F3-4860-8446-8DFE6C291D66}"/>
          </ac:picMkLst>
        </pc:picChg>
        <pc:picChg chg="add mod ord">
          <ac:chgData name="Kai Van Lopik (imec-OnePlanet)" userId="95313359-64cf-488c-b458-491adcbbb698" providerId="ADAL" clId="{8D35B9C3-312A-45FD-B826-A53530F0F670}" dt="2021-10-19T08:01:42.080" v="19777" actId="27614"/>
          <ac:picMkLst>
            <pc:docMk/>
            <pc:sldMk cId="3863821098" sldId="496"/>
            <ac:picMk id="7" creationId="{5D8EAE14-33C4-49D0-88E6-61880DCBDAF9}"/>
          </ac:picMkLst>
        </pc:picChg>
      </pc:sldChg>
      <pc:sldChg chg="modSp add modAnim">
        <pc:chgData name="Kai Van Lopik (imec-OnePlanet)" userId="95313359-64cf-488c-b458-491adcbbb698" providerId="ADAL" clId="{8D35B9C3-312A-45FD-B826-A53530F0F670}" dt="2021-10-19T08:17:20.512" v="20136"/>
        <pc:sldMkLst>
          <pc:docMk/>
          <pc:sldMk cId="3185348864" sldId="497"/>
        </pc:sldMkLst>
        <pc:spChg chg="mod">
          <ac:chgData name="Kai Van Lopik (imec-OnePlanet)" userId="95313359-64cf-488c-b458-491adcbbb698" providerId="ADAL" clId="{8D35B9C3-312A-45FD-B826-A53530F0F670}" dt="2021-10-19T08:14:18.937" v="20129" actId="20577"/>
          <ac:spMkLst>
            <pc:docMk/>
            <pc:sldMk cId="3185348864" sldId="497"/>
            <ac:spMk id="3" creationId="{7FDDD076-0244-4126-A870-C681A29C2395}"/>
          </ac:spMkLst>
        </pc:spChg>
      </pc:sldChg>
      <pc:sldChg chg="modSp add modAnim">
        <pc:chgData name="Kai Van Lopik (imec-OnePlanet)" userId="95313359-64cf-488c-b458-491adcbbb698" providerId="ADAL" clId="{8D35B9C3-312A-45FD-B826-A53530F0F670}" dt="2021-10-19T08:33:21.179" v="20572" actId="20577"/>
        <pc:sldMkLst>
          <pc:docMk/>
          <pc:sldMk cId="252812515" sldId="498"/>
        </pc:sldMkLst>
        <pc:spChg chg="mod">
          <ac:chgData name="Kai Van Lopik (imec-OnePlanet)" userId="95313359-64cf-488c-b458-491adcbbb698" providerId="ADAL" clId="{8D35B9C3-312A-45FD-B826-A53530F0F670}" dt="2021-10-19T08:33:21.179" v="20572" actId="20577"/>
          <ac:spMkLst>
            <pc:docMk/>
            <pc:sldMk cId="252812515" sldId="498"/>
            <ac:spMk id="3" creationId="{7FDDD076-0244-4126-A870-C681A29C23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liance.eu/" TargetMode="External"/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liance.eu/" TargetMode="External"/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="0" i="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b="0" i="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48842" y="948910"/>
            <a:ext cx="7247258" cy="322629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2845250" y="4812273"/>
            <a:ext cx="111529" cy="323165"/>
          </a:xfrm>
        </p:spPr>
        <p:txBody>
          <a:bodyPr/>
          <a:lstStyle>
            <a:lvl1pPr>
              <a:defRPr/>
            </a:lvl1pPr>
          </a:lstStyle>
          <a:p>
            <a:fld id="{1969B5FB-C47F-4639-8D8B-72ED7262276C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16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sz="18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89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23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Energyville Soll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1720802"/>
            <a:ext cx="8753475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Imec is a partner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2"/>
              </a:rPr>
              <a:t>http://www.energyville.be/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of the Flemish research centers KU Leuven, VITO, imec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UHasselt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in the field of sustainable energy and intelligent energy systems.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3"/>
              </a:rPr>
              <a:t>http://www.solliance.eu/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between research centers and universities in The Netherlands, Belgium and Germany working in thin film photovoltaic solar energy.”</a:t>
            </a:r>
          </a:p>
        </p:txBody>
      </p:sp>
    </p:spTree>
    <p:extLst>
      <p:ext uri="{BB962C8B-B14F-4D97-AF65-F5344CB8AC3E}">
        <p14:creationId xmlns:p14="http://schemas.microsoft.com/office/powerpoint/2010/main" val="24844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269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Energyville Soll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1720802"/>
            <a:ext cx="8753475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Imec is a partner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2"/>
              </a:rPr>
              <a:t>http://www.energyville.be/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of the Flemish research centers KU Leuven, VITO, imec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UHasselt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in the field of sustainable energy and intelligent energy systems.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3"/>
              </a:rPr>
              <a:t>http://www.solliance.eu/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between research centers and universities in The Netherlands, Belgium and Germany working in thin film photovoltaic solar energy.”</a:t>
            </a:r>
          </a:p>
        </p:txBody>
      </p:sp>
    </p:spTree>
    <p:extLst>
      <p:ext uri="{BB962C8B-B14F-4D97-AF65-F5344CB8AC3E}">
        <p14:creationId xmlns:p14="http://schemas.microsoft.com/office/powerpoint/2010/main" val="22964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39919"/>
            <a:ext cx="8839200" cy="46166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2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8.xml"/><Relationship Id="rId9" Type="http://schemas.microsoft.com/office/2007/relationships/hdphoto" Target="../media/hdphoto2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0" Type="http://schemas.microsoft.com/office/2007/relationships/hdphoto" Target="../media/hdphoto3.wdp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microsoft.com/office/2007/relationships/hdphoto" Target="../media/hdphoto2.wdp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microsoft.com/office/2007/relationships/hdphoto" Target="../media/hdphoto3.wdp"/><Relationship Id="rId5" Type="http://schemas.openxmlformats.org/officeDocument/2006/relationships/slideLayout" Target="../slideLayouts/slideLayout48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47.xml"/><Relationship Id="rId9" Type="http://schemas.openxmlformats.org/officeDocument/2006/relationships/theme" Target="../theme/theme7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microsoft.com/office/2007/relationships/hdphoto" Target="../media/hdphoto3.wdp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56.xml"/><Relationship Id="rId1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theme" Target="../theme/theme8.xml"/><Relationship Id="rId14" Type="http://schemas.microsoft.com/office/2007/relationships/hdphoto" Target="../media/hdphoto2.wdp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2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5" name="MSIPCMContentMarking" descr="{&quot;HashCode&quot;:-729619807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241BE1AD-EE45-434F-AE15-40EDC7506EA2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  <p:sldLayoutId id="214748383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926301"/>
            <a:ext cx="792136" cy="2101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SIPCMContentMarking" descr="{&quot;HashCode&quot;:-729619807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7D817B69-CA87-4E92-8DF6-C61AD8C0A118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762607"/>
            <a:ext cx="400711" cy="30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4" name="MSIPCMContentMarking" descr="{&quot;HashCode&quot;:-729619807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58F6E419-FFB6-4427-ACA1-ADFB177AA4A7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olliance_high.jpg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980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4" name="MSIPCMContentMarking" descr="{&quot;HashCode&quot;:-729619807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4FBE039E-7D95-4580-B92B-70765BD00B14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4-Exascienc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873805"/>
            <a:ext cx="464996" cy="225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4" name="MSIPCMContentMarking" descr="{&quot;HashCode&quot;:-729619807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9DD9FB2B-8797-44A1-9942-6FA5F3A2F07C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5-energyville.png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74328"/>
            <a:ext cx="514398" cy="21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4" name="MSIPCMContentMarking" descr="{&quot;HashCode&quot;:-729619807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8A5404FC-7E1B-4585-9F31-33007C18A54D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20" r:id="rId6"/>
    <p:sldLayoutId id="214748380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5-energyville.pn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12" y="4874328"/>
            <a:ext cx="514398" cy="213028"/>
          </a:xfrm>
          <a:prstGeom prst="rect">
            <a:avLst/>
          </a:prstGeom>
        </p:spPr>
      </p:pic>
      <p:pic>
        <p:nvPicPr>
          <p:cNvPr id="10" name="Picture 9" descr="Solliance_high.jpg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95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4" name="MSIPCMContentMarking" descr="{&quot;HashCode&quot;:-729619807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750F5C9B-2FA9-4B2E-BB25-1D85287040ED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21" r:id="rId6"/>
    <p:sldLayoutId id="2147483823" r:id="rId7"/>
    <p:sldLayoutId id="214748381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12" name="Picture 11" descr="5-energyville.png">
            <a:extLst>
              <a:ext uri="{FF2B5EF4-FFF2-40B4-BE49-F238E27FC236}">
                <a16:creationId xmlns:a16="http://schemas.microsoft.com/office/drawing/2014/main" id="{961D7E66-DD77-DD4E-A2F9-0EB1AE8B635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4255" y="4874328"/>
            <a:ext cx="514398" cy="213028"/>
          </a:xfrm>
          <a:prstGeom prst="rect">
            <a:avLst/>
          </a:prstGeom>
        </p:spPr>
      </p:pic>
      <p:pic>
        <p:nvPicPr>
          <p:cNvPr id="13" name="Picture 12" descr="Solliance_high.jpg">
            <a:extLst>
              <a:ext uri="{FF2B5EF4-FFF2-40B4-BE49-F238E27FC236}">
                <a16:creationId xmlns:a16="http://schemas.microsoft.com/office/drawing/2014/main" id="{F1A2C11F-E412-1842-A554-3B31C2E27AA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9860" y="4859287"/>
            <a:ext cx="445910" cy="245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EDFC20-D3E9-D441-9C1B-849D8E81C6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9720" y="4948516"/>
            <a:ext cx="1052076" cy="86061"/>
          </a:xfrm>
          <a:prstGeom prst="rect">
            <a:avLst/>
          </a:prstGeom>
        </p:spPr>
      </p:pic>
      <p:sp>
        <p:nvSpPr>
          <p:cNvPr id="4" name="MSIPCMContentMarking" descr="{&quot;HashCode&quot;:-729619807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1AFAF736-AD92-496B-BB6C-9C58BE73058A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5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22" r:id="rId6"/>
    <p:sldLayoutId id="2147483824" r:id="rId7"/>
    <p:sldLayoutId id="214748381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3D6AF-C774-FF48-87E9-79B547A4F5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414" t="26009" r="16414" b="26009"/>
          <a:stretch/>
        </p:blipFill>
        <p:spPr>
          <a:xfrm>
            <a:off x="938572" y="4875265"/>
            <a:ext cx="552836" cy="222129"/>
          </a:xfrm>
          <a:prstGeom prst="rect">
            <a:avLst/>
          </a:prstGeom>
        </p:spPr>
      </p:pic>
      <p:sp>
        <p:nvSpPr>
          <p:cNvPr id="4" name="MSIPCMContentMarking" descr="{&quot;HashCode&quot;:-729619807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D478B1DF-63D9-4F3D-AE7F-90DBF853245D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3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svg"/><Relationship Id="rId5" Type="http://schemas.openxmlformats.org/officeDocument/2006/relationships/image" Target="../media/image28.sv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10.png"/><Relationship Id="rId21" Type="http://schemas.openxmlformats.org/officeDocument/2006/relationships/image" Target="../media/image46.svg"/><Relationship Id="rId7" Type="http://schemas.openxmlformats.org/officeDocument/2006/relationships/image" Target="../media/image30.sv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2.png"/><Relationship Id="rId16" Type="http://schemas.openxmlformats.org/officeDocument/2006/relationships/image" Target="../media/image41.sv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28.svg"/><Relationship Id="rId15" Type="http://schemas.openxmlformats.org/officeDocument/2006/relationships/image" Target="../media/image40.png"/><Relationship Id="rId23" Type="http://schemas.openxmlformats.org/officeDocument/2006/relationships/image" Target="../media/image48.svg"/><Relationship Id="rId28" Type="http://schemas.openxmlformats.org/officeDocument/2006/relationships/image" Target="../media/image53.png"/><Relationship Id="rId10" Type="http://schemas.openxmlformats.org/officeDocument/2006/relationships/image" Target="../media/image35.svg"/><Relationship Id="rId19" Type="http://schemas.openxmlformats.org/officeDocument/2006/relationships/image" Target="../media/image44.svg"/><Relationship Id="rId4" Type="http://schemas.openxmlformats.org/officeDocument/2006/relationships/image" Target="../media/image27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55.png"/><Relationship Id="rId18" Type="http://schemas.openxmlformats.org/officeDocument/2006/relationships/image" Target="../media/image10.png"/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12" Type="http://schemas.openxmlformats.org/officeDocument/2006/relationships/image" Target="../media/image54.png"/><Relationship Id="rId17" Type="http://schemas.openxmlformats.org/officeDocument/2006/relationships/image" Target="../media/image51.png"/><Relationship Id="rId2" Type="http://schemas.openxmlformats.org/officeDocument/2006/relationships/image" Target="../media/image22.png"/><Relationship Id="rId16" Type="http://schemas.openxmlformats.org/officeDocument/2006/relationships/image" Target="../media/image5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image" Target="../media/image41.svg"/><Relationship Id="rId19" Type="http://schemas.openxmlformats.org/officeDocument/2006/relationships/image" Target="../media/image52.png"/><Relationship Id="rId4" Type="http://schemas.openxmlformats.org/officeDocument/2006/relationships/image" Target="../media/image28.svg"/><Relationship Id="rId9" Type="http://schemas.openxmlformats.org/officeDocument/2006/relationships/image" Target="../media/image40.pn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55.png"/><Relationship Id="rId18" Type="http://schemas.openxmlformats.org/officeDocument/2006/relationships/image" Target="../media/image10.png"/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12" Type="http://schemas.openxmlformats.org/officeDocument/2006/relationships/image" Target="../media/image54.png"/><Relationship Id="rId17" Type="http://schemas.openxmlformats.org/officeDocument/2006/relationships/image" Target="../media/image51.png"/><Relationship Id="rId2" Type="http://schemas.openxmlformats.org/officeDocument/2006/relationships/image" Target="../media/image22.png"/><Relationship Id="rId16" Type="http://schemas.openxmlformats.org/officeDocument/2006/relationships/image" Target="../media/image5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image" Target="../media/image41.svg"/><Relationship Id="rId19" Type="http://schemas.openxmlformats.org/officeDocument/2006/relationships/image" Target="../media/image52.png"/><Relationship Id="rId4" Type="http://schemas.openxmlformats.org/officeDocument/2006/relationships/image" Target="../media/image28.svg"/><Relationship Id="rId9" Type="http://schemas.openxmlformats.org/officeDocument/2006/relationships/image" Target="../media/image40.pn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55.png"/><Relationship Id="rId18" Type="http://schemas.openxmlformats.org/officeDocument/2006/relationships/image" Target="../media/image10.png"/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12" Type="http://schemas.openxmlformats.org/officeDocument/2006/relationships/image" Target="../media/image54.png"/><Relationship Id="rId17" Type="http://schemas.openxmlformats.org/officeDocument/2006/relationships/image" Target="../media/image51.png"/><Relationship Id="rId2" Type="http://schemas.openxmlformats.org/officeDocument/2006/relationships/image" Target="../media/image22.png"/><Relationship Id="rId16" Type="http://schemas.openxmlformats.org/officeDocument/2006/relationships/image" Target="../media/image5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image" Target="../media/image41.svg"/><Relationship Id="rId19" Type="http://schemas.openxmlformats.org/officeDocument/2006/relationships/image" Target="../media/image52.png"/><Relationship Id="rId4" Type="http://schemas.openxmlformats.org/officeDocument/2006/relationships/image" Target="../media/image28.svg"/><Relationship Id="rId9" Type="http://schemas.openxmlformats.org/officeDocument/2006/relationships/image" Target="../media/image40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36.png"/><Relationship Id="rId18" Type="http://schemas.openxmlformats.org/officeDocument/2006/relationships/image" Target="../media/image52.png"/><Relationship Id="rId3" Type="http://schemas.openxmlformats.org/officeDocument/2006/relationships/image" Target="../media/image27.png"/><Relationship Id="rId21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image" Target="../media/image54.png"/><Relationship Id="rId17" Type="http://schemas.openxmlformats.org/officeDocument/2006/relationships/image" Target="../media/image10.png"/><Relationship Id="rId25" Type="http://schemas.openxmlformats.org/officeDocument/2006/relationships/image" Target="../media/image55.png"/><Relationship Id="rId2" Type="http://schemas.openxmlformats.org/officeDocument/2006/relationships/image" Target="../media/image22.png"/><Relationship Id="rId16" Type="http://schemas.openxmlformats.org/officeDocument/2006/relationships/image" Target="../media/image51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53.png"/><Relationship Id="rId24" Type="http://schemas.openxmlformats.org/officeDocument/2006/relationships/image" Target="../media/image58.svg"/><Relationship Id="rId5" Type="http://schemas.openxmlformats.org/officeDocument/2006/relationships/image" Target="../media/image34.png"/><Relationship Id="rId15" Type="http://schemas.openxmlformats.org/officeDocument/2006/relationships/image" Target="../media/image50.png"/><Relationship Id="rId23" Type="http://schemas.openxmlformats.org/officeDocument/2006/relationships/image" Target="../media/image57.png"/><Relationship Id="rId10" Type="http://schemas.openxmlformats.org/officeDocument/2006/relationships/image" Target="../media/image41.svg"/><Relationship Id="rId19" Type="http://schemas.openxmlformats.org/officeDocument/2006/relationships/image" Target="../media/image42.png"/><Relationship Id="rId4" Type="http://schemas.openxmlformats.org/officeDocument/2006/relationships/image" Target="../media/image28.svg"/><Relationship Id="rId9" Type="http://schemas.openxmlformats.org/officeDocument/2006/relationships/image" Target="../media/image40.png"/><Relationship Id="rId14" Type="http://schemas.openxmlformats.org/officeDocument/2006/relationships/image" Target="../media/image39.png"/><Relationship Id="rId22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1.svg"/><Relationship Id="rId18" Type="http://schemas.openxmlformats.org/officeDocument/2006/relationships/image" Target="../media/image50.png"/><Relationship Id="rId26" Type="http://schemas.openxmlformats.org/officeDocument/2006/relationships/image" Target="../media/image61.png"/><Relationship Id="rId3" Type="http://schemas.openxmlformats.org/officeDocument/2006/relationships/image" Target="../media/image43.png"/><Relationship Id="rId21" Type="http://schemas.openxmlformats.org/officeDocument/2006/relationships/image" Target="../media/image52.png"/><Relationship Id="rId7" Type="http://schemas.openxmlformats.org/officeDocument/2006/relationships/image" Target="../media/image28.svg"/><Relationship Id="rId12" Type="http://schemas.openxmlformats.org/officeDocument/2006/relationships/image" Target="../media/image40.png"/><Relationship Id="rId17" Type="http://schemas.openxmlformats.org/officeDocument/2006/relationships/image" Target="../media/image39.png"/><Relationship Id="rId25" Type="http://schemas.openxmlformats.org/officeDocument/2006/relationships/image" Target="../media/image60.svg"/><Relationship Id="rId2" Type="http://schemas.openxmlformats.org/officeDocument/2006/relationships/image" Target="../media/image56.png"/><Relationship Id="rId16" Type="http://schemas.openxmlformats.org/officeDocument/2006/relationships/image" Target="../media/image36.png"/><Relationship Id="rId20" Type="http://schemas.openxmlformats.org/officeDocument/2006/relationships/image" Target="../media/image10.png"/><Relationship Id="rId29" Type="http://schemas.openxmlformats.org/officeDocument/2006/relationships/image" Target="../media/image6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8.svg"/><Relationship Id="rId24" Type="http://schemas.openxmlformats.org/officeDocument/2006/relationships/image" Target="../media/image59.png"/><Relationship Id="rId5" Type="http://schemas.openxmlformats.org/officeDocument/2006/relationships/image" Target="../media/image22.png"/><Relationship Id="rId15" Type="http://schemas.openxmlformats.org/officeDocument/2006/relationships/image" Target="../media/image54.png"/><Relationship Id="rId23" Type="http://schemas.openxmlformats.org/officeDocument/2006/relationships/image" Target="../media/image55.png"/><Relationship Id="rId28" Type="http://schemas.openxmlformats.org/officeDocument/2006/relationships/image" Target="../media/image63.png"/><Relationship Id="rId10" Type="http://schemas.openxmlformats.org/officeDocument/2006/relationships/image" Target="../media/image37.png"/><Relationship Id="rId19" Type="http://schemas.openxmlformats.org/officeDocument/2006/relationships/image" Target="../media/image51.png"/><Relationship Id="rId4" Type="http://schemas.openxmlformats.org/officeDocument/2006/relationships/image" Target="../media/image44.svg"/><Relationship Id="rId9" Type="http://schemas.openxmlformats.org/officeDocument/2006/relationships/image" Target="../media/image35.svg"/><Relationship Id="rId14" Type="http://schemas.openxmlformats.org/officeDocument/2006/relationships/image" Target="../media/image53.png"/><Relationship Id="rId22" Type="http://schemas.openxmlformats.org/officeDocument/2006/relationships/image" Target="../media/image42.png"/><Relationship Id="rId27" Type="http://schemas.openxmlformats.org/officeDocument/2006/relationships/image" Target="../media/image62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svg"/><Relationship Id="rId7" Type="http://schemas.openxmlformats.org/officeDocument/2006/relationships/image" Target="../media/image1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sv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B45A-1FA2-4C82-B2F9-CC0F87474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PEP architecture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977AF-4A1B-429B-BEFE-3D6F8A477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Kai van Lopik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64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79099E45-3727-40D3-A074-6941F9330364}"/>
              </a:ext>
            </a:extLst>
          </p:cNvPr>
          <p:cNvSpPr/>
          <p:nvPr/>
        </p:nvSpPr>
        <p:spPr>
          <a:xfrm rot="20164259">
            <a:off x="4389120" y="1828800"/>
            <a:ext cx="37463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Encryption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In Transit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ADE53DB-3B92-43F7-A781-BADBF573D589}"/>
              </a:ext>
            </a:extLst>
          </p:cNvPr>
          <p:cNvSpPr txBox="1"/>
          <p:nvPr/>
        </p:nvSpPr>
        <p:spPr>
          <a:xfrm>
            <a:off x="914400" y="4297680"/>
            <a:ext cx="673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Uploaders encrypt data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50F432-278E-4146-B5DE-B9C919BD365E}"/>
              </a:ext>
            </a:extLst>
          </p:cNvPr>
          <p:cNvSpPr txBox="1"/>
          <p:nvPr/>
        </p:nvSpPr>
        <p:spPr>
          <a:xfrm>
            <a:off x="914400" y="4297680"/>
            <a:ext cx="673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...before uploading them into PEP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2B9CD99-6700-4122-8788-50871EBBCBD3}"/>
              </a:ext>
            </a:extLst>
          </p:cNvPr>
          <p:cNvSpPr txBox="1"/>
          <p:nvPr/>
        </p:nvSpPr>
        <p:spPr>
          <a:xfrm>
            <a:off x="3429000" y="4288536"/>
            <a:ext cx="478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PEP just stores data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F2C9B-2DBA-42D8-94D7-23A12DAB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encryption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69E7B-A606-4E7D-AE00-6A1D7DC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35610" y="4893997"/>
            <a:ext cx="863600" cy="169277"/>
          </a:xfrm>
        </p:spPr>
        <p:txBody>
          <a:bodyPr/>
          <a:lstStyle/>
          <a:p>
            <a:fld id="{8836216C-5BC3-7C44-80F8-E30864FFC22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AFA8-5B1D-4341-BAA6-AC8CF2AC7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05C4FA-612A-4031-8BAD-895C90E5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26" y="972968"/>
            <a:ext cx="685800" cy="685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7FC9114-B453-4B52-8D9D-85CA038D2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36" y="2256672"/>
            <a:ext cx="1423323" cy="675166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633A05D-3661-4595-9023-9C86F22D997F}"/>
              </a:ext>
            </a:extLst>
          </p:cNvPr>
          <p:cNvCxnSpPr>
            <a:cxnSpLocks/>
          </p:cNvCxnSpPr>
          <p:nvPr/>
        </p:nvCxnSpPr>
        <p:spPr>
          <a:xfrm>
            <a:off x="389250" y="1865189"/>
            <a:ext cx="7929249" cy="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Key with solid fill">
            <a:extLst>
              <a:ext uri="{FF2B5EF4-FFF2-40B4-BE49-F238E27FC236}">
                <a16:creationId xmlns:a16="http://schemas.microsoft.com/office/drawing/2014/main" id="{C3DA6D61-1B97-451A-9C34-481FC621738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8281" y="903295"/>
            <a:ext cx="411480" cy="41148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51D072-59FE-4D21-BABF-BBDAA243F671}"/>
              </a:ext>
            </a:extLst>
          </p:cNvPr>
          <p:cNvCxnSpPr>
            <a:cxnSpLocks/>
          </p:cNvCxnSpPr>
          <p:nvPr/>
        </p:nvCxnSpPr>
        <p:spPr>
          <a:xfrm flipH="1">
            <a:off x="2691854" y="1591056"/>
            <a:ext cx="872" cy="626747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22856B96-CC3B-41E9-9140-CD1E570A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19" y="969264"/>
            <a:ext cx="685800" cy="6858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A6FEBA7-74BA-46BC-B0BD-948665D2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61" y="969264"/>
            <a:ext cx="685800" cy="6858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0AB1C37-357F-4A69-9D4E-4EFB3D13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070" y="971323"/>
            <a:ext cx="685800" cy="6858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B970909-5D02-4CC3-91D3-4CD5F3D6ABAD}"/>
              </a:ext>
            </a:extLst>
          </p:cNvPr>
          <p:cNvCxnSpPr>
            <a:cxnSpLocks/>
          </p:cNvCxnSpPr>
          <p:nvPr/>
        </p:nvCxnSpPr>
        <p:spPr>
          <a:xfrm>
            <a:off x="1578519" y="1591056"/>
            <a:ext cx="438245" cy="626747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2E6174-FE2C-4024-BB4C-AA1A15DC996B}"/>
              </a:ext>
            </a:extLst>
          </p:cNvPr>
          <p:cNvCxnSpPr>
            <a:cxnSpLocks/>
          </p:cNvCxnSpPr>
          <p:nvPr/>
        </p:nvCxnSpPr>
        <p:spPr>
          <a:xfrm flipH="1">
            <a:off x="3267249" y="1602616"/>
            <a:ext cx="538812" cy="615187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F66A541-6AF4-4228-9C19-AB0BE247D47E}"/>
              </a:ext>
            </a:extLst>
          </p:cNvPr>
          <p:cNvCxnSpPr>
            <a:cxnSpLocks/>
          </p:cNvCxnSpPr>
          <p:nvPr/>
        </p:nvCxnSpPr>
        <p:spPr>
          <a:xfrm flipH="1">
            <a:off x="3463161" y="1591056"/>
            <a:ext cx="1458809" cy="626747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Key with solid fill">
            <a:extLst>
              <a:ext uri="{FF2B5EF4-FFF2-40B4-BE49-F238E27FC236}">
                <a16:creationId xmlns:a16="http://schemas.microsoft.com/office/drawing/2014/main" id="{CF3C3B0D-56A6-497F-929D-EFC1F1EB7A3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3977" y="905256"/>
            <a:ext cx="411480" cy="411480"/>
          </a:xfrm>
          <a:prstGeom prst="rect">
            <a:avLst/>
          </a:prstGeom>
        </p:spPr>
      </p:pic>
      <p:pic>
        <p:nvPicPr>
          <p:cNvPr id="79" name="Graphic 78" descr="Key with solid fill">
            <a:extLst>
              <a:ext uri="{FF2B5EF4-FFF2-40B4-BE49-F238E27FC236}">
                <a16:creationId xmlns:a16="http://schemas.microsoft.com/office/drawing/2014/main" id="{BD01AD25-939F-47FE-9F4A-38440A791F4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5412" y="905256"/>
            <a:ext cx="411480" cy="411480"/>
          </a:xfrm>
          <a:prstGeom prst="rect">
            <a:avLst/>
          </a:prstGeom>
        </p:spPr>
      </p:pic>
      <p:pic>
        <p:nvPicPr>
          <p:cNvPr id="81" name="Graphic 80" descr="Key with solid fill">
            <a:extLst>
              <a:ext uri="{FF2B5EF4-FFF2-40B4-BE49-F238E27FC236}">
                <a16:creationId xmlns:a16="http://schemas.microsoft.com/office/drawing/2014/main" id="{11148C5C-A0BA-4316-8135-22DB71F1BC4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2543" y="902743"/>
            <a:ext cx="411480" cy="411480"/>
          </a:xfrm>
          <a:prstGeom prst="rect">
            <a:avLst/>
          </a:prstGeom>
        </p:spPr>
      </p:pic>
      <p:pic>
        <p:nvPicPr>
          <p:cNvPr id="109" name="Graphic 108" descr="Right And Left Brain with solid fill">
            <a:extLst>
              <a:ext uri="{FF2B5EF4-FFF2-40B4-BE49-F238E27FC236}">
                <a16:creationId xmlns:a16="http://schemas.microsoft.com/office/drawing/2014/main" id="{A711CB75-5CA7-4982-92E9-B5DABE3FA1F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4495" y="1389888"/>
            <a:ext cx="411480" cy="411480"/>
          </a:xfrm>
          <a:prstGeom prst="rect">
            <a:avLst/>
          </a:prstGeom>
        </p:spPr>
      </p:pic>
      <p:pic>
        <p:nvPicPr>
          <p:cNvPr id="111" name="Graphic 110" descr="Right And Left Brain with solid fill">
            <a:extLst>
              <a:ext uri="{FF2B5EF4-FFF2-40B4-BE49-F238E27FC236}">
                <a16:creationId xmlns:a16="http://schemas.microsoft.com/office/drawing/2014/main" id="{01EE001E-FCE4-4159-AB80-9481DEDE1A7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3894" y="1389888"/>
            <a:ext cx="411480" cy="411480"/>
          </a:xfrm>
          <a:prstGeom prst="rect">
            <a:avLst/>
          </a:prstGeom>
        </p:spPr>
      </p:pic>
      <p:pic>
        <p:nvPicPr>
          <p:cNvPr id="112" name="Graphic 111" descr="Right And Left Brain with solid fill">
            <a:extLst>
              <a:ext uri="{FF2B5EF4-FFF2-40B4-BE49-F238E27FC236}">
                <a16:creationId xmlns:a16="http://schemas.microsoft.com/office/drawing/2014/main" id="{84FA17CB-673A-4C69-B70D-2F1E4AE3EE6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9926" y="1389888"/>
            <a:ext cx="411480" cy="41148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271C401-510A-419B-9467-5218697C8A0B}"/>
              </a:ext>
            </a:extLst>
          </p:cNvPr>
          <p:cNvCxnSpPr>
            <a:cxnSpLocks/>
          </p:cNvCxnSpPr>
          <p:nvPr/>
        </p:nvCxnSpPr>
        <p:spPr>
          <a:xfrm flipV="1">
            <a:off x="2255197" y="1028700"/>
            <a:ext cx="0" cy="83649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F47713E-9AEC-405D-B44E-EB5378D20357}"/>
              </a:ext>
            </a:extLst>
          </p:cNvPr>
          <p:cNvCxnSpPr>
            <a:cxnSpLocks/>
          </p:cNvCxnSpPr>
          <p:nvPr/>
        </p:nvCxnSpPr>
        <p:spPr>
          <a:xfrm flipV="1">
            <a:off x="3346554" y="1033272"/>
            <a:ext cx="0" cy="83649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9D8458-D47C-4933-A4CB-A1AF264AA9B2}"/>
              </a:ext>
            </a:extLst>
          </p:cNvPr>
          <p:cNvCxnSpPr>
            <a:cxnSpLocks/>
          </p:cNvCxnSpPr>
          <p:nvPr/>
        </p:nvCxnSpPr>
        <p:spPr>
          <a:xfrm flipV="1">
            <a:off x="4464997" y="1028699"/>
            <a:ext cx="0" cy="83649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" name="Graphic 117" descr="Right And Left Brain with solid fill">
            <a:extLst>
              <a:ext uri="{FF2B5EF4-FFF2-40B4-BE49-F238E27FC236}">
                <a16:creationId xmlns:a16="http://schemas.microsoft.com/office/drawing/2014/main" id="{A4317FFB-DD4F-4B38-BB1C-F5ABD3A7008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2928" y="1335024"/>
            <a:ext cx="411480" cy="411480"/>
          </a:xfrm>
          <a:prstGeom prst="rect">
            <a:avLst/>
          </a:prstGeom>
        </p:spPr>
      </p:pic>
      <p:pic>
        <p:nvPicPr>
          <p:cNvPr id="119" name="Graphic 118" descr="Binary with solid fill">
            <a:extLst>
              <a:ext uri="{FF2B5EF4-FFF2-40B4-BE49-F238E27FC236}">
                <a16:creationId xmlns:a16="http://schemas.microsoft.com/office/drawing/2014/main" id="{C1DD2372-B68D-4CB5-AB1D-364A071E95D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0542" y="1335024"/>
            <a:ext cx="414321" cy="41432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75D1393-4854-415B-ACA6-ADA1995821FE}"/>
              </a:ext>
            </a:extLst>
          </p:cNvPr>
          <p:cNvSpPr txBox="1"/>
          <p:nvPr/>
        </p:nvSpPr>
        <p:spPr>
          <a:xfrm>
            <a:off x="914400" y="4297680"/>
            <a:ext cx="673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...and PEP stores the encrypted version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72729-E221-4E47-BA7D-A5EAF796E9C4}"/>
              </a:ext>
            </a:extLst>
          </p:cNvPr>
          <p:cNvSpPr/>
          <p:nvPr/>
        </p:nvSpPr>
        <p:spPr>
          <a:xfrm rot="20164259">
            <a:off x="4389120" y="1828800"/>
            <a:ext cx="37463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Encryption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At Rest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12C400B-555B-4745-89F4-62DE8C43E5B7}"/>
              </a:ext>
            </a:extLst>
          </p:cNvPr>
          <p:cNvSpPr txBox="1"/>
          <p:nvPr/>
        </p:nvSpPr>
        <p:spPr>
          <a:xfrm>
            <a:off x="914400" y="4297680"/>
            <a:ext cx="673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Other users can connect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9399AEC-78A9-43CE-8150-DE3C1B8A350B}"/>
              </a:ext>
            </a:extLst>
          </p:cNvPr>
          <p:cNvSpPr txBox="1"/>
          <p:nvPr/>
        </p:nvSpPr>
        <p:spPr>
          <a:xfrm>
            <a:off x="914400" y="4297680"/>
            <a:ext cx="673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...using individual cryptographic materials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CAA821D-B573-41C2-9352-02296373E544}"/>
              </a:ext>
            </a:extLst>
          </p:cNvPr>
          <p:cNvSpPr/>
          <p:nvPr/>
        </p:nvSpPr>
        <p:spPr>
          <a:xfrm rot="20164259">
            <a:off x="4389120" y="1828800"/>
            <a:ext cx="42066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Asymmetric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Encryption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9FD646-468B-4962-AD2F-9F2F4070EB10}"/>
              </a:ext>
            </a:extLst>
          </p:cNvPr>
          <p:cNvSpPr txBox="1"/>
          <p:nvPr/>
        </p:nvSpPr>
        <p:spPr>
          <a:xfrm>
            <a:off x="914400" y="4297680"/>
            <a:ext cx="673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PEP re-encrypts data for individual downloaders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E77CA69-E88F-42B8-9546-55942901F809}"/>
              </a:ext>
            </a:extLst>
          </p:cNvPr>
          <p:cNvSpPr txBox="1"/>
          <p:nvPr/>
        </p:nvSpPr>
        <p:spPr>
          <a:xfrm>
            <a:off x="914400" y="4297680"/>
            <a:ext cx="673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...without PEP seeing the decrypted data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4C0AF6D-E9E5-4B1A-A37E-53C30B16FCD6}"/>
              </a:ext>
            </a:extLst>
          </p:cNvPr>
          <p:cNvSpPr/>
          <p:nvPr/>
        </p:nvSpPr>
        <p:spPr>
          <a:xfrm rot="20164259">
            <a:off x="4389120" y="1828800"/>
            <a:ext cx="49776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Homomorphic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Encryption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8AFE60-0810-4CE9-B403-B15C8DDAED79}"/>
              </a:ext>
            </a:extLst>
          </p:cNvPr>
          <p:cNvSpPr txBox="1"/>
          <p:nvPr/>
        </p:nvSpPr>
        <p:spPr>
          <a:xfrm>
            <a:off x="914400" y="4297680"/>
            <a:ext cx="67399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But from a user’s perspective...</a:t>
            </a:r>
          </a:p>
          <a:p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EEFDD3A-DFA1-4764-A20D-5A8F5A20455E}"/>
              </a:ext>
            </a:extLst>
          </p:cNvPr>
          <p:cNvSpPr/>
          <p:nvPr/>
        </p:nvSpPr>
        <p:spPr>
          <a:xfrm rot="20164259">
            <a:off x="4389120" y="1828800"/>
            <a:ext cx="37463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End to End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Encryption</a:t>
            </a:r>
          </a:p>
        </p:txBody>
      </p:sp>
      <p:pic>
        <p:nvPicPr>
          <p:cNvPr id="9" name="Graphic 8" descr="Lock with solid fill">
            <a:extLst>
              <a:ext uri="{FF2B5EF4-FFF2-40B4-BE49-F238E27FC236}">
                <a16:creationId xmlns:a16="http://schemas.microsoft.com/office/drawing/2014/main" id="{711557BE-F481-4C6B-9780-0F6366F948DF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5224" y="2971800"/>
            <a:ext cx="411480" cy="411480"/>
          </a:xfrm>
          <a:prstGeom prst="rect">
            <a:avLst/>
          </a:prstGeom>
        </p:spPr>
      </p:pic>
      <p:pic>
        <p:nvPicPr>
          <p:cNvPr id="100" name="Graphic 99" descr="Lock with solid fill">
            <a:extLst>
              <a:ext uri="{FF2B5EF4-FFF2-40B4-BE49-F238E27FC236}">
                <a16:creationId xmlns:a16="http://schemas.microsoft.com/office/drawing/2014/main" id="{EA06F9EB-E687-45B7-9290-A49B062E241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5224" y="2971800"/>
            <a:ext cx="411480" cy="411480"/>
          </a:xfrm>
          <a:prstGeom prst="rect">
            <a:avLst/>
          </a:prstGeom>
        </p:spPr>
      </p:pic>
      <p:pic>
        <p:nvPicPr>
          <p:cNvPr id="101" name="Graphic 100" descr="Lock with solid fill">
            <a:extLst>
              <a:ext uri="{FF2B5EF4-FFF2-40B4-BE49-F238E27FC236}">
                <a16:creationId xmlns:a16="http://schemas.microsoft.com/office/drawing/2014/main" id="{A937CB6C-0313-4A89-B6F6-83A1AC695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5224" y="2971800"/>
            <a:ext cx="411480" cy="411480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4CD56553-5509-485F-A482-9435FB5728BD}"/>
              </a:ext>
            </a:extLst>
          </p:cNvPr>
          <p:cNvSpPr txBox="1"/>
          <p:nvPr/>
        </p:nvSpPr>
        <p:spPr>
          <a:xfrm>
            <a:off x="4088152" y="1819399"/>
            <a:ext cx="2435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(no decryption below this line)</a:t>
            </a:r>
            <a:endParaRPr lang="en-GB" sz="1400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67723A-1DFD-4FA9-9186-6D0DEFC1174D}"/>
              </a:ext>
            </a:extLst>
          </p:cNvPr>
          <p:cNvCxnSpPr/>
          <p:nvPr/>
        </p:nvCxnSpPr>
        <p:spPr>
          <a:xfrm flipH="1" flipV="1">
            <a:off x="1568534" y="1567429"/>
            <a:ext cx="461692" cy="675166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DB8ECA0-B1E0-4D79-8139-DDA910FE001C}"/>
              </a:ext>
            </a:extLst>
          </p:cNvPr>
          <p:cNvCxnSpPr>
            <a:cxnSpLocks/>
          </p:cNvCxnSpPr>
          <p:nvPr/>
        </p:nvCxnSpPr>
        <p:spPr>
          <a:xfrm flipV="1">
            <a:off x="3240340" y="1573025"/>
            <a:ext cx="597676" cy="677146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4F1A0CD-7945-4F72-9BA3-D6DA6B2CAC82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51166" y="1657123"/>
            <a:ext cx="1470804" cy="555970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Right And Left Brain with solid fill">
            <a:extLst>
              <a:ext uri="{FF2B5EF4-FFF2-40B4-BE49-F238E27FC236}">
                <a16:creationId xmlns:a16="http://schemas.microsoft.com/office/drawing/2014/main" id="{3DEC17D3-97C2-4E8C-BC37-574D1C7D2F1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2928" y="2907792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5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35802E-6 L 0.00903 0.3160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8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5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-0.13333 -0.30401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-15216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0.10504 -0.30679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-1534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000"/>
                            </p:stCondLst>
                            <p:childTnLst>
                              <p:par>
                                <p:cTn id="1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0.23195 -0.30833 " pathEditMode="relative" rAng="0" ptsTypes="AA">
                                      <p:cBhvr>
                                        <p:cTn id="17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97" y="-15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2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8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0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250"/>
                            </p:stCondLst>
                            <p:childTnLst>
                              <p:par>
                                <p:cTn id="2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750"/>
                            </p:stCondLst>
                            <p:childTnLst>
                              <p:par>
                                <p:cTn id="2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750"/>
                            </p:stCondLst>
                            <p:childTnLst>
                              <p:par>
                                <p:cTn id="2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4250"/>
                            </p:stCondLst>
                            <p:childTnLst>
                              <p:par>
                                <p:cTn id="2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4750"/>
                            </p:stCondLst>
                            <p:childTnLst>
                              <p:par>
                                <p:cTn id="2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25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000"/>
                            </p:stCondLst>
                            <p:childTnLst>
                              <p:par>
                                <p:cTn id="302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6" grpId="1"/>
      <p:bldP spid="126" grpId="2"/>
      <p:bldP spid="126" grpId="3"/>
      <p:bldP spid="120" grpId="0"/>
      <p:bldP spid="120" grpId="1"/>
      <p:bldP spid="125" grpId="0"/>
      <p:bldP spid="125" grpId="1"/>
      <p:bldP spid="103" grpId="0"/>
      <p:bldP spid="103" grpId="1"/>
      <p:bldP spid="103" grpId="2"/>
      <p:bldP spid="121" grpId="0"/>
      <p:bldP spid="121" grpId="1"/>
      <p:bldP spid="11" grpId="0"/>
      <p:bldP spid="11" grpId="1"/>
      <p:bldP spid="122" grpId="0"/>
      <p:bldP spid="122" grpId="1"/>
      <p:bldP spid="123" grpId="0"/>
      <p:bldP spid="123" grpId="1"/>
      <p:bldP spid="124" grpId="0"/>
      <p:bldP spid="124" grpId="1"/>
      <p:bldP spid="127" grpId="0"/>
      <p:bldP spid="127" grpId="1"/>
      <p:bldP spid="128" grpId="0"/>
      <p:bldP spid="128" grpId="1"/>
      <p:bldP spid="129" grpId="0"/>
      <p:bldP spid="129" grpId="1"/>
      <p:bldP spid="130" grpId="0"/>
      <p:bldP spid="130" grpId="1"/>
      <p:bldP spid="131" grpId="0"/>
      <p:bldP spid="131" grpId="1"/>
      <p:bldP spid="132" grpId="0"/>
      <p:bldP spid="13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 90">
            <a:extLst>
              <a:ext uri="{FF2B5EF4-FFF2-40B4-BE49-F238E27FC236}">
                <a16:creationId xmlns:a16="http://schemas.microsoft.com/office/drawing/2014/main" id="{DE1277AF-968E-4428-84F8-76BC9DC8C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83050"/>
              </p:ext>
            </p:extLst>
          </p:nvPr>
        </p:nvGraphicFramePr>
        <p:xfrm>
          <a:off x="794009" y="1028646"/>
          <a:ext cx="1523562" cy="110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81">
                  <a:extLst>
                    <a:ext uri="{9D8B030D-6E8A-4147-A177-3AD203B41FA5}">
                      <a16:colId xmlns:a16="http://schemas.microsoft.com/office/drawing/2014/main" val="3230358864"/>
                    </a:ext>
                  </a:extLst>
                </a:gridCol>
                <a:gridCol w="761781">
                  <a:extLst>
                    <a:ext uri="{9D8B030D-6E8A-4147-A177-3AD203B41FA5}">
                      <a16:colId xmlns:a16="http://schemas.microsoft.com/office/drawing/2014/main" val="2415466851"/>
                    </a:ext>
                  </a:extLst>
                </a:gridCol>
              </a:tblGrid>
              <a:tr h="369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3349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79587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08696"/>
                  </a:ext>
                </a:extLst>
              </a:tr>
            </a:tbl>
          </a:graphicData>
        </a:graphic>
      </p:graphicFrame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FF2BF890-D8F8-4EE0-ADF3-5DB552B44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71144"/>
              </p:ext>
            </p:extLst>
          </p:nvPr>
        </p:nvGraphicFramePr>
        <p:xfrm>
          <a:off x="4818888" y="2871216"/>
          <a:ext cx="3151980" cy="135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95">
                  <a:extLst>
                    <a:ext uri="{9D8B030D-6E8A-4147-A177-3AD203B41FA5}">
                      <a16:colId xmlns:a16="http://schemas.microsoft.com/office/drawing/2014/main" val="55305912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330532269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1511363273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1224338603"/>
                    </a:ext>
                  </a:extLst>
                </a:gridCol>
              </a:tblGrid>
              <a:tr h="2941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6310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295007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551235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346695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30A57B4-036C-41C4-BF94-CCC865795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05001"/>
              </p:ext>
            </p:extLst>
          </p:nvPr>
        </p:nvGraphicFramePr>
        <p:xfrm>
          <a:off x="4818888" y="2871216"/>
          <a:ext cx="3151980" cy="135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95">
                  <a:extLst>
                    <a:ext uri="{9D8B030D-6E8A-4147-A177-3AD203B41FA5}">
                      <a16:colId xmlns:a16="http://schemas.microsoft.com/office/drawing/2014/main" val="55305912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330532269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1511363273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1224338603"/>
                    </a:ext>
                  </a:extLst>
                </a:gridCol>
              </a:tblGrid>
              <a:tr h="294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6310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295007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551235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346695"/>
                  </a:ext>
                </a:extLst>
              </a:tr>
            </a:tbl>
          </a:graphicData>
        </a:graphic>
      </p:graphicFrame>
      <p:graphicFrame>
        <p:nvGraphicFramePr>
          <p:cNvPr id="83" name="Table 5">
            <a:extLst>
              <a:ext uri="{FF2B5EF4-FFF2-40B4-BE49-F238E27FC236}">
                <a16:creationId xmlns:a16="http://schemas.microsoft.com/office/drawing/2014/main" id="{A74DE019-62C2-493F-90D4-CB75639B3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95316"/>
              </p:ext>
            </p:extLst>
          </p:nvPr>
        </p:nvGraphicFramePr>
        <p:xfrm>
          <a:off x="4818888" y="2871216"/>
          <a:ext cx="3151980" cy="135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95">
                  <a:extLst>
                    <a:ext uri="{9D8B030D-6E8A-4147-A177-3AD203B41FA5}">
                      <a16:colId xmlns:a16="http://schemas.microsoft.com/office/drawing/2014/main" val="55305912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330532269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1511363273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1224338603"/>
                    </a:ext>
                  </a:extLst>
                </a:gridCol>
              </a:tblGrid>
              <a:tr h="294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6310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295007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551235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346695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B2B9CD99-6700-4122-8788-50871EBBCBD3}"/>
              </a:ext>
            </a:extLst>
          </p:cNvPr>
          <p:cNvSpPr txBox="1"/>
          <p:nvPr/>
        </p:nvSpPr>
        <p:spPr>
          <a:xfrm>
            <a:off x="3429000" y="4288536"/>
            <a:ext cx="478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PEP just stores data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F2C9B-2DBA-42D8-94D7-23A12DAB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administration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69E7B-A606-4E7D-AE00-6A1D7DC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35610" y="4893997"/>
            <a:ext cx="863600" cy="169277"/>
          </a:xfrm>
        </p:spPr>
        <p:txBody>
          <a:bodyPr/>
          <a:lstStyle/>
          <a:p>
            <a:fld id="{8836216C-5BC3-7C44-80F8-E30864FFC22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AFA8-5B1D-4341-BAA6-AC8CF2AC7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05C4FA-612A-4031-8BAD-895C90E5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26" y="972968"/>
            <a:ext cx="685800" cy="685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7FC9114-B453-4B52-8D9D-85CA038D2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36" y="2256672"/>
            <a:ext cx="1423323" cy="675166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633A05D-3661-4595-9023-9C86F22D997F}"/>
              </a:ext>
            </a:extLst>
          </p:cNvPr>
          <p:cNvCxnSpPr>
            <a:cxnSpLocks/>
          </p:cNvCxnSpPr>
          <p:nvPr/>
        </p:nvCxnSpPr>
        <p:spPr>
          <a:xfrm>
            <a:off x="389250" y="1865189"/>
            <a:ext cx="7929249" cy="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Key with solid fill">
            <a:extLst>
              <a:ext uri="{FF2B5EF4-FFF2-40B4-BE49-F238E27FC236}">
                <a16:creationId xmlns:a16="http://schemas.microsoft.com/office/drawing/2014/main" id="{C3DA6D61-1B97-451A-9C34-481FC621738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8281" y="903295"/>
            <a:ext cx="411480" cy="41148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51D072-59FE-4D21-BABF-BBDAA243F671}"/>
              </a:ext>
            </a:extLst>
          </p:cNvPr>
          <p:cNvCxnSpPr>
            <a:cxnSpLocks/>
          </p:cNvCxnSpPr>
          <p:nvPr/>
        </p:nvCxnSpPr>
        <p:spPr>
          <a:xfrm flipH="1">
            <a:off x="2691854" y="1591056"/>
            <a:ext cx="872" cy="626747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22856B96-CC3B-41E9-9140-CD1E570A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19" y="969264"/>
            <a:ext cx="685800" cy="6858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A6FEBA7-74BA-46BC-B0BD-948665D2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61" y="969264"/>
            <a:ext cx="685800" cy="6858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0AB1C37-357F-4A69-9D4E-4EFB3D13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070" y="971323"/>
            <a:ext cx="685800" cy="685800"/>
          </a:xfrm>
          <a:prstGeom prst="rect">
            <a:avLst/>
          </a:prstGeom>
        </p:spPr>
      </p:pic>
      <p:pic>
        <p:nvPicPr>
          <p:cNvPr id="78" name="Graphic 77" descr="Key with solid fill">
            <a:extLst>
              <a:ext uri="{FF2B5EF4-FFF2-40B4-BE49-F238E27FC236}">
                <a16:creationId xmlns:a16="http://schemas.microsoft.com/office/drawing/2014/main" id="{CF3C3B0D-56A6-497F-929D-EFC1F1EB7A3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3977" y="905256"/>
            <a:ext cx="411480" cy="411480"/>
          </a:xfrm>
          <a:prstGeom prst="rect">
            <a:avLst/>
          </a:prstGeom>
        </p:spPr>
      </p:pic>
      <p:pic>
        <p:nvPicPr>
          <p:cNvPr id="81" name="Graphic 80" descr="Key with solid fill">
            <a:extLst>
              <a:ext uri="{FF2B5EF4-FFF2-40B4-BE49-F238E27FC236}">
                <a16:creationId xmlns:a16="http://schemas.microsoft.com/office/drawing/2014/main" id="{11148C5C-A0BA-4316-8135-22DB71F1BC4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2543" y="902743"/>
            <a:ext cx="411480" cy="411480"/>
          </a:xfrm>
          <a:prstGeom prst="rect">
            <a:avLst/>
          </a:prstGeom>
        </p:spPr>
      </p:pic>
      <p:pic>
        <p:nvPicPr>
          <p:cNvPr id="109" name="Graphic 108" descr="Right And Left Brain with solid fill">
            <a:extLst>
              <a:ext uri="{FF2B5EF4-FFF2-40B4-BE49-F238E27FC236}">
                <a16:creationId xmlns:a16="http://schemas.microsoft.com/office/drawing/2014/main" id="{A711CB75-5CA7-4982-92E9-B5DABE3FA1F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4495" y="1389888"/>
            <a:ext cx="411480" cy="411480"/>
          </a:xfrm>
          <a:prstGeom prst="rect">
            <a:avLst/>
          </a:prstGeom>
        </p:spPr>
      </p:pic>
      <p:pic>
        <p:nvPicPr>
          <p:cNvPr id="111" name="Graphic 110" descr="Right And Left Brain with solid fill">
            <a:extLst>
              <a:ext uri="{FF2B5EF4-FFF2-40B4-BE49-F238E27FC236}">
                <a16:creationId xmlns:a16="http://schemas.microsoft.com/office/drawing/2014/main" id="{01EE001E-FCE4-4159-AB80-9481DEDE1A7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3894" y="1389888"/>
            <a:ext cx="411480" cy="411480"/>
          </a:xfrm>
          <a:prstGeom prst="rect">
            <a:avLst/>
          </a:prstGeom>
        </p:spPr>
      </p:pic>
      <p:pic>
        <p:nvPicPr>
          <p:cNvPr id="112" name="Graphic 111" descr="Right And Left Brain with solid fill">
            <a:extLst>
              <a:ext uri="{FF2B5EF4-FFF2-40B4-BE49-F238E27FC236}">
                <a16:creationId xmlns:a16="http://schemas.microsoft.com/office/drawing/2014/main" id="{84FA17CB-673A-4C69-B70D-2F1E4AE3EE6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9926" y="1389888"/>
            <a:ext cx="411480" cy="41148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271C401-510A-419B-9467-5218697C8A0B}"/>
              </a:ext>
            </a:extLst>
          </p:cNvPr>
          <p:cNvCxnSpPr>
            <a:cxnSpLocks/>
          </p:cNvCxnSpPr>
          <p:nvPr/>
        </p:nvCxnSpPr>
        <p:spPr>
          <a:xfrm flipV="1">
            <a:off x="2255197" y="1028700"/>
            <a:ext cx="0" cy="83649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F47713E-9AEC-405D-B44E-EB5378D20357}"/>
              </a:ext>
            </a:extLst>
          </p:cNvPr>
          <p:cNvCxnSpPr>
            <a:cxnSpLocks/>
          </p:cNvCxnSpPr>
          <p:nvPr/>
        </p:nvCxnSpPr>
        <p:spPr>
          <a:xfrm flipV="1">
            <a:off x="3346554" y="1033272"/>
            <a:ext cx="0" cy="83649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9D8458-D47C-4933-A4CB-A1AF264AA9B2}"/>
              </a:ext>
            </a:extLst>
          </p:cNvPr>
          <p:cNvCxnSpPr>
            <a:cxnSpLocks/>
          </p:cNvCxnSpPr>
          <p:nvPr/>
        </p:nvCxnSpPr>
        <p:spPr>
          <a:xfrm flipV="1">
            <a:off x="4464997" y="1028699"/>
            <a:ext cx="0" cy="83649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" name="Graphic 117" descr="Right And Left Brain with solid fill">
            <a:extLst>
              <a:ext uri="{FF2B5EF4-FFF2-40B4-BE49-F238E27FC236}">
                <a16:creationId xmlns:a16="http://schemas.microsoft.com/office/drawing/2014/main" id="{A4317FFB-DD4F-4B38-BB1C-F5ABD3A7008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2928" y="1335024"/>
            <a:ext cx="411480" cy="41148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67723A-1DFD-4FA9-9186-6D0DEFC1174D}"/>
              </a:ext>
            </a:extLst>
          </p:cNvPr>
          <p:cNvCxnSpPr/>
          <p:nvPr/>
        </p:nvCxnSpPr>
        <p:spPr>
          <a:xfrm flipH="1" flipV="1">
            <a:off x="1572768" y="1563624"/>
            <a:ext cx="461692" cy="675166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DB8ECA0-B1E0-4D79-8139-DDA910FE001C}"/>
              </a:ext>
            </a:extLst>
          </p:cNvPr>
          <p:cNvCxnSpPr>
            <a:cxnSpLocks/>
          </p:cNvCxnSpPr>
          <p:nvPr/>
        </p:nvCxnSpPr>
        <p:spPr>
          <a:xfrm flipV="1">
            <a:off x="3240340" y="1573025"/>
            <a:ext cx="597676" cy="677146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4F1A0CD-7945-4F72-9BA3-D6DA6B2CAC82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51166" y="1657123"/>
            <a:ext cx="1470804" cy="555970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50C7E5-B2A6-43B5-B5CD-D31359FD1728}"/>
              </a:ext>
            </a:extLst>
          </p:cNvPr>
          <p:cNvSpPr txBox="1"/>
          <p:nvPr/>
        </p:nvSpPr>
        <p:spPr>
          <a:xfrm>
            <a:off x="3429000" y="4288536"/>
            <a:ext cx="478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PEP stores tabular data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39A092-7671-4764-A40B-FAFB882E6642}"/>
              </a:ext>
            </a:extLst>
          </p:cNvPr>
          <p:cNvSpPr txBox="1"/>
          <p:nvPr/>
        </p:nvSpPr>
        <p:spPr>
          <a:xfrm>
            <a:off x="914400" y="4297680"/>
            <a:ext cx="6760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...in a structure defined by a Data Administrator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D87D1B52-9321-4B7F-A432-D0E7B7E9D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1701" y="1022599"/>
            <a:ext cx="1244990" cy="685800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3357325-A4EE-4C3A-BCED-AD0B3C6ABB10}"/>
              </a:ext>
            </a:extLst>
          </p:cNvPr>
          <p:cNvCxnSpPr>
            <a:cxnSpLocks/>
          </p:cNvCxnSpPr>
          <p:nvPr/>
        </p:nvCxnSpPr>
        <p:spPr>
          <a:xfrm flipV="1">
            <a:off x="3346554" y="1036344"/>
            <a:ext cx="0" cy="118872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Female Profile with solid fill">
            <a:extLst>
              <a:ext uri="{FF2B5EF4-FFF2-40B4-BE49-F238E27FC236}">
                <a16:creationId xmlns:a16="http://schemas.microsoft.com/office/drawing/2014/main" id="{42B14006-EB63-419B-8B79-3A1AC00CC7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4554" y="1097280"/>
            <a:ext cx="407581" cy="407581"/>
          </a:xfrm>
          <a:prstGeom prst="rect">
            <a:avLst/>
          </a:prstGeom>
        </p:spPr>
      </p:pic>
      <p:pic>
        <p:nvPicPr>
          <p:cNvPr id="57" name="Picture 56" descr="Shape&#10;&#10;Description automatically generated with medium confidence">
            <a:extLst>
              <a:ext uri="{FF2B5EF4-FFF2-40B4-BE49-F238E27FC236}">
                <a16:creationId xmlns:a16="http://schemas.microsoft.com/office/drawing/2014/main" id="{B7215D08-1922-425F-BD35-8AE78054607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370970" y="1436868"/>
            <a:ext cx="269365" cy="338468"/>
          </a:xfrm>
          <a:prstGeom prst="rect">
            <a:avLst/>
          </a:prstGeom>
        </p:spPr>
      </p:pic>
      <p:pic>
        <p:nvPicPr>
          <p:cNvPr id="61" name="Graphic 60" descr="School girl with solid fill">
            <a:extLst>
              <a:ext uri="{FF2B5EF4-FFF2-40B4-BE49-F238E27FC236}">
                <a16:creationId xmlns:a16="http://schemas.microsoft.com/office/drawing/2014/main" id="{4D550754-924E-41E4-9C13-9ED0939B28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15200" y="1097280"/>
            <a:ext cx="411480" cy="411480"/>
          </a:xfrm>
          <a:prstGeom prst="rect">
            <a:avLst/>
          </a:prstGeom>
        </p:spPr>
      </p:pic>
      <p:pic>
        <p:nvPicPr>
          <p:cNvPr id="63" name="Picture 6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D160001-CC4F-4B19-830D-194F02EA9B78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70064" y="1481328"/>
            <a:ext cx="320540" cy="274320"/>
          </a:xfrm>
          <a:prstGeom prst="rect">
            <a:avLst/>
          </a:prstGeom>
        </p:spPr>
      </p:pic>
      <p:pic>
        <p:nvPicPr>
          <p:cNvPr id="65" name="Graphic 64" descr="User Crown Female with solid fill">
            <a:extLst>
              <a:ext uri="{FF2B5EF4-FFF2-40B4-BE49-F238E27FC236}">
                <a16:creationId xmlns:a16="http://schemas.microsoft.com/office/drawing/2014/main" id="{CA98D60B-F810-49A3-B67A-33C2BA24734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15200" y="1097280"/>
            <a:ext cx="411480" cy="41148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FFF41360-AD4B-492C-B958-AEA0A0EFA1DD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9264" y="1472184"/>
            <a:ext cx="362139" cy="274320"/>
          </a:xfrm>
          <a:prstGeom prst="rect">
            <a:avLst/>
          </a:prstGeom>
        </p:spPr>
      </p:pic>
      <p:pic>
        <p:nvPicPr>
          <p:cNvPr id="138" name="Graphic 137" descr="Key with solid fill">
            <a:extLst>
              <a:ext uri="{FF2B5EF4-FFF2-40B4-BE49-F238E27FC236}">
                <a16:creationId xmlns:a16="http://schemas.microsoft.com/office/drawing/2014/main" id="{D45DE8B7-8D25-4922-B1D5-AF43F65F9E1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90624" y="903295"/>
            <a:ext cx="411480" cy="41148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E22CE2A-F6D2-4C5C-9DD1-CCC53BF567B3}"/>
              </a:ext>
            </a:extLst>
          </p:cNvPr>
          <p:cNvSpPr txBox="1"/>
          <p:nvPr/>
        </p:nvSpPr>
        <p:spPr>
          <a:xfrm>
            <a:off x="914400" y="4297680"/>
            <a:ext cx="478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Producers have data on subjects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FF327C-31EF-4F2C-B962-303519D0502C}"/>
              </a:ext>
            </a:extLst>
          </p:cNvPr>
          <p:cNvSpPr txBox="1"/>
          <p:nvPr/>
        </p:nvSpPr>
        <p:spPr>
          <a:xfrm>
            <a:off x="914400" y="4297680"/>
            <a:ext cx="741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...and an Access Administrator grants write access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Graphic 6" descr="Crown with solid fill">
            <a:extLst>
              <a:ext uri="{FF2B5EF4-FFF2-40B4-BE49-F238E27FC236}">
                <a16:creationId xmlns:a16="http://schemas.microsoft.com/office/drawing/2014/main" id="{6B9B87E3-FCCD-4125-BFF3-7C63EDA1FD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46621" y="976536"/>
            <a:ext cx="685800" cy="6858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44D74C-EE32-4DDA-8C66-3C0EE4A1E6B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89521" y="1662336"/>
            <a:ext cx="1029367" cy="1134343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3BB8F5-F874-44EE-B15F-3B4ACD6F2014}"/>
              </a:ext>
            </a:extLst>
          </p:cNvPr>
          <p:cNvCxnSpPr>
            <a:cxnSpLocks/>
          </p:cNvCxnSpPr>
          <p:nvPr/>
        </p:nvCxnSpPr>
        <p:spPr>
          <a:xfrm flipV="1">
            <a:off x="5766954" y="1033272"/>
            <a:ext cx="0" cy="118872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rown with solid fill">
            <a:extLst>
              <a:ext uri="{FF2B5EF4-FFF2-40B4-BE49-F238E27FC236}">
                <a16:creationId xmlns:a16="http://schemas.microsoft.com/office/drawing/2014/main" id="{B4D2F40A-857D-42A0-986B-1ABDD19346E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69821" y="987985"/>
            <a:ext cx="685800" cy="68580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D1452A-730C-485C-9A89-475B2624DD04}"/>
              </a:ext>
            </a:extLst>
          </p:cNvPr>
          <p:cNvCxnSpPr>
            <a:cxnSpLocks/>
          </p:cNvCxnSpPr>
          <p:nvPr/>
        </p:nvCxnSpPr>
        <p:spPr>
          <a:xfrm flipV="1">
            <a:off x="4464997" y="1033272"/>
            <a:ext cx="0" cy="118872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7AF0C9-86AD-4753-A183-02E865BDBCD0}"/>
              </a:ext>
            </a:extLst>
          </p:cNvPr>
          <p:cNvSpPr/>
          <p:nvPr/>
        </p:nvSpPr>
        <p:spPr>
          <a:xfrm>
            <a:off x="4767411" y="2830370"/>
            <a:ext cx="896790" cy="1441611"/>
          </a:xfrm>
          <a:prstGeom prst="rect">
            <a:avLst/>
          </a:prstGeom>
          <a:noFill/>
          <a:ln w="25400">
            <a:solidFill>
              <a:srgbClr val="2990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87D459-131B-4B65-A50D-DDA58B7BBB3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912721" y="1673785"/>
            <a:ext cx="191779" cy="1094513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BA1ABD-9F47-4192-A8AD-72C2A09E8139}"/>
              </a:ext>
            </a:extLst>
          </p:cNvPr>
          <p:cNvSpPr txBox="1"/>
          <p:nvPr/>
        </p:nvSpPr>
        <p:spPr>
          <a:xfrm>
            <a:off x="914400" y="4297680"/>
            <a:ext cx="741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...so that the data may be uploaded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6E8398-5335-4FC9-AFDC-B1D1963D3E3A}"/>
              </a:ext>
            </a:extLst>
          </p:cNvPr>
          <p:cNvSpPr txBox="1"/>
          <p:nvPr/>
        </p:nvSpPr>
        <p:spPr>
          <a:xfrm>
            <a:off x="914400" y="4297680"/>
            <a:ext cx="741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Each subject’s data are stored in a separate row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BD7230-A565-43A8-841F-B965FCB95A54}"/>
              </a:ext>
            </a:extLst>
          </p:cNvPr>
          <p:cNvSpPr txBox="1"/>
          <p:nvPr/>
        </p:nvSpPr>
        <p:spPr>
          <a:xfrm>
            <a:off x="914400" y="4297680"/>
            <a:ext cx="741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...and multiple producers may contribute data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E14E8D-8AFC-4A69-8A67-AFD532604EC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79813" y="1015864"/>
            <a:ext cx="6858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01F393-B6CC-4350-AAE5-D83C73EA6C26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2107" y="1471855"/>
            <a:ext cx="430823" cy="274320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B6D7616F-B924-4383-9490-3CAB1CC88696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84885" y="1462522"/>
            <a:ext cx="572693" cy="274320"/>
          </a:xfrm>
          <a:prstGeom prst="rect">
            <a:avLst/>
          </a:prstGeom>
        </p:spPr>
      </p:pic>
      <p:pic>
        <p:nvPicPr>
          <p:cNvPr id="79" name="Graphic 78" descr="Key with solid fill">
            <a:extLst>
              <a:ext uri="{FF2B5EF4-FFF2-40B4-BE49-F238E27FC236}">
                <a16:creationId xmlns:a16="http://schemas.microsoft.com/office/drawing/2014/main" id="{BD01AD25-939F-47FE-9F4A-38440A791F4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5412" y="905256"/>
            <a:ext cx="411480" cy="411480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815BF313-02F1-4478-86FB-63FA12B692A1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22772" y="1485714"/>
            <a:ext cx="365760" cy="274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5EDCF8F-F7E3-4074-BE29-57EE9F1CC4CE}"/>
              </a:ext>
            </a:extLst>
          </p:cNvPr>
          <p:cNvPicPr>
            <a:picLocks noChangeAspect="1"/>
          </p:cNvPicPr>
          <p:nvPr/>
        </p:nvPicPr>
        <p:blipFill>
          <a:blip r:embed="rId2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8393" y="3224784"/>
            <a:ext cx="274320" cy="323088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67E37705-57ED-4EC5-97D6-A4608B018B72}"/>
              </a:ext>
            </a:extLst>
          </p:cNvPr>
          <p:cNvPicPr>
            <a:picLocks noChangeAspect="1"/>
          </p:cNvPicPr>
          <p:nvPr/>
        </p:nvPicPr>
        <p:blipFill>
          <a:blip r:embed="rId2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648393" y="3402319"/>
            <a:ext cx="274320" cy="6171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D707952-8E8A-474E-A266-F2D8963F1A6E}"/>
              </a:ext>
            </a:extLst>
          </p:cNvPr>
          <p:cNvPicPr>
            <a:picLocks noChangeAspect="1"/>
          </p:cNvPicPr>
          <p:nvPr/>
        </p:nvPicPr>
        <p:blipFill>
          <a:blip r:embed="rId3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8393" y="3911152"/>
            <a:ext cx="274320" cy="27432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64B9D57-3489-4B04-8A8E-0E9B8A2CD5E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89521" y="1662336"/>
            <a:ext cx="755830" cy="1491857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C1845A-AE34-4E7F-8655-F683D711E1E1}"/>
              </a:ext>
            </a:extLst>
          </p:cNvPr>
          <p:cNvSpPr txBox="1"/>
          <p:nvPr/>
        </p:nvSpPr>
        <p:spPr>
          <a:xfrm>
            <a:off x="914400" y="4297680"/>
            <a:ext cx="741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Data administrator defines subject groups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6DA64B-EEA0-4314-AB33-D1C81B410878}"/>
              </a:ext>
            </a:extLst>
          </p:cNvPr>
          <p:cNvSpPr txBox="1"/>
          <p:nvPr/>
        </p:nvSpPr>
        <p:spPr>
          <a:xfrm>
            <a:off x="4413346" y="2978119"/>
            <a:ext cx="298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4E8CD0"/>
                </a:solidFill>
              </a:rPr>
              <a:t>{</a:t>
            </a:r>
            <a:endParaRPr lang="en-GB" sz="6000" dirty="0" err="1">
              <a:solidFill>
                <a:srgbClr val="4E8CD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6511D62-09F9-4EEC-AA28-6E4A4FE186D7}"/>
              </a:ext>
            </a:extLst>
          </p:cNvPr>
          <p:cNvSpPr txBox="1"/>
          <p:nvPr/>
        </p:nvSpPr>
        <p:spPr>
          <a:xfrm>
            <a:off x="3285764" y="3349116"/>
            <a:ext cx="1243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“athletes”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4696E68-5075-4DA5-878E-47007D598755}"/>
              </a:ext>
            </a:extLst>
          </p:cNvPr>
          <p:cNvSpPr txBox="1"/>
          <p:nvPr/>
        </p:nvSpPr>
        <p:spPr>
          <a:xfrm>
            <a:off x="914400" y="4297680"/>
            <a:ext cx="741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...and column groups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F0EE145-BE35-4A0D-A8B4-A810182A7948}"/>
              </a:ext>
            </a:extLst>
          </p:cNvPr>
          <p:cNvSpPr txBox="1"/>
          <p:nvPr/>
        </p:nvSpPr>
        <p:spPr>
          <a:xfrm rot="5400000">
            <a:off x="5595058" y="1942073"/>
            <a:ext cx="194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4E8CD0"/>
                </a:solidFill>
              </a:rPr>
              <a:t>{</a:t>
            </a:r>
            <a:endParaRPr lang="en-GB" sz="9600" dirty="0" err="1">
              <a:solidFill>
                <a:srgbClr val="4E8CD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FA4659E-4F6C-4B85-A2D6-FE7C48157695}"/>
              </a:ext>
            </a:extLst>
          </p:cNvPr>
          <p:cNvSpPr txBox="1"/>
          <p:nvPr/>
        </p:nvSpPr>
        <p:spPr>
          <a:xfrm>
            <a:off x="4844521" y="2209631"/>
            <a:ext cx="158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“recordings”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232CD0-F87C-4AF9-A3B8-DE42461F8C75}"/>
              </a:ext>
            </a:extLst>
          </p:cNvPr>
          <p:cNvCxnSpPr>
            <a:cxnSpLocks/>
          </p:cNvCxnSpPr>
          <p:nvPr/>
        </p:nvCxnSpPr>
        <p:spPr>
          <a:xfrm>
            <a:off x="3815154" y="1673597"/>
            <a:ext cx="1211427" cy="987493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583D5-A86F-48FB-A0FF-5A277EF70999}"/>
              </a:ext>
            </a:extLst>
          </p:cNvPr>
          <p:cNvSpPr txBox="1"/>
          <p:nvPr/>
        </p:nvSpPr>
        <p:spPr>
          <a:xfrm>
            <a:off x="914400" y="4297680"/>
            <a:ext cx="741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Access Administrator grants access to such groups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D768D5D-F9B0-4E65-BCB1-D2620B0A22BB}"/>
              </a:ext>
            </a:extLst>
          </p:cNvPr>
          <p:cNvCxnSpPr>
            <a:cxnSpLocks/>
            <a:stCxn id="15" idx="2"/>
            <a:endCxn id="86" idx="0"/>
          </p:cNvCxnSpPr>
          <p:nvPr/>
        </p:nvCxnSpPr>
        <p:spPr>
          <a:xfrm flipH="1">
            <a:off x="3907504" y="1673785"/>
            <a:ext cx="1005217" cy="1675331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BD655E7-E8D2-48C1-84A6-1D194751292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912721" y="1673785"/>
            <a:ext cx="518685" cy="580154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B68FD57-F032-43BC-9AFA-6DE41BE502C7}"/>
              </a:ext>
            </a:extLst>
          </p:cNvPr>
          <p:cNvSpPr/>
          <p:nvPr/>
        </p:nvSpPr>
        <p:spPr>
          <a:xfrm>
            <a:off x="4762841" y="3150143"/>
            <a:ext cx="1664342" cy="773937"/>
          </a:xfrm>
          <a:prstGeom prst="rect">
            <a:avLst/>
          </a:prstGeom>
          <a:noFill/>
          <a:ln w="317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F483D4C-00D2-4E3B-97AA-69BB11AE8A25}"/>
              </a:ext>
            </a:extLst>
          </p:cNvPr>
          <p:cNvSpPr txBox="1"/>
          <p:nvPr/>
        </p:nvSpPr>
        <p:spPr>
          <a:xfrm>
            <a:off x="914400" y="4297680"/>
            <a:ext cx="741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...allowing analysts to download the intersection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26094700-74FA-4CAA-9666-2E760B95556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5078645" y="3200766"/>
            <a:ext cx="274320" cy="344695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6F9F826-7646-4EA3-8F8F-B89CDED60897}"/>
              </a:ext>
            </a:extLst>
          </p:cNvPr>
          <p:cNvCxnSpPr>
            <a:cxnSpLocks/>
          </p:cNvCxnSpPr>
          <p:nvPr/>
        </p:nvCxnSpPr>
        <p:spPr>
          <a:xfrm>
            <a:off x="2797337" y="1595628"/>
            <a:ext cx="1918893" cy="1504621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07E589-9029-4B5D-9C11-0A0F385B9BA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4441" y="3578853"/>
            <a:ext cx="320540" cy="27432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340A9E5F-73D8-461B-B93B-A9F9A1F8D167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18532" y="3235954"/>
            <a:ext cx="430823" cy="27432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5A5DF8A4-C340-4D32-BEF1-7C03FAE6205E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47596" y="3586234"/>
            <a:ext cx="572693" cy="274320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49986219-0754-4406-B321-AEA2ABFC4116}"/>
              </a:ext>
            </a:extLst>
          </p:cNvPr>
          <p:cNvSpPr txBox="1"/>
          <p:nvPr/>
        </p:nvSpPr>
        <p:spPr>
          <a:xfrm>
            <a:off x="914400" y="4297680"/>
            <a:ext cx="741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So from a user’s perspective...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4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9.87654E-7 L -0.07413 0.1854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925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32099E-6 L -1.66667E-6 0.067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24861 0.3447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31" y="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00"/>
                            </p:stCondLst>
                            <p:childTnLst>
                              <p:par>
                                <p:cTn id="209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82716E-6 L -0.25122 0.40802 " pathEditMode="relative" rAng="0" ptsTypes="AA">
                                      <p:cBhvr>
                                        <p:cTn id="2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20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000"/>
                            </p:stCondLst>
                            <p:childTnLst>
                              <p:par>
                                <p:cTn id="21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2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32099E-6 L -0.24775 0.47408 " pathEditMode="relative" rAng="0" ptsTypes="AA">
                                      <p:cBhvr>
                                        <p:cTn id="23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96" y="2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0"/>
                            </p:stCondLst>
                            <p:childTnLst>
                              <p:par>
                                <p:cTn id="2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000"/>
                            </p:stCondLst>
                            <p:childTnLst>
                              <p:par>
                                <p:cTn id="2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32099E-6 L -0.1658 0.34229 " pathEditMode="relative" rAng="0" ptsTypes="AA">
                                      <p:cBhvr>
                                        <p:cTn id="2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9" y="17099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4000"/>
                            </p:stCondLst>
                            <p:childTnLst>
                              <p:par>
                                <p:cTn id="2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46914E-6 L -0.17066 0.41605 " pathEditMode="relative" rAng="0" ptsTypes="AA">
                                      <p:cBhvr>
                                        <p:cTn id="2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20802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0"/>
                            </p:stCondLst>
                            <p:childTnLst>
                              <p:par>
                                <p:cTn id="2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9877E-6 L -0.16232 0.4713 " pathEditMode="relative" rAng="0" ptsTypes="AA">
                                      <p:cBhvr>
                                        <p:cTn id="2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23549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6000"/>
                            </p:stCondLst>
                            <p:childTnLst>
                              <p:par>
                                <p:cTn id="28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6500"/>
                            </p:stCondLst>
                            <p:childTnLst>
                              <p:par>
                                <p:cTn id="29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7000"/>
                            </p:stCondLst>
                            <p:childTnLst>
                              <p:par>
                                <p:cTn id="29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8000"/>
                            </p:stCondLst>
                            <p:childTnLst>
                              <p:par>
                                <p:cTn id="3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000"/>
                            </p:stCondLst>
                            <p:childTnLst>
                              <p:par>
                                <p:cTn id="3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500"/>
                            </p:stCondLst>
                            <p:childTnLst>
                              <p:par>
                                <p:cTn id="3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00"/>
                            </p:stCondLst>
                            <p:childTnLst>
                              <p:par>
                                <p:cTn id="3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000"/>
                            </p:stCondLst>
                            <p:childTnLst>
                              <p:par>
                                <p:cTn id="3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000"/>
                            </p:stCondLst>
                            <p:childTnLst>
                              <p:par>
                                <p:cTn id="3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00"/>
                            </p:stCondLst>
                            <p:childTnLst>
                              <p:par>
                                <p:cTn id="3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500"/>
                            </p:stCondLst>
                            <p:childTnLst>
                              <p:par>
                                <p:cTn id="3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2000"/>
                            </p:stCondLst>
                            <p:childTnLst>
                              <p:par>
                                <p:cTn id="37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4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000"/>
                            </p:stCondLst>
                            <p:childTnLst>
                              <p:par>
                                <p:cTn id="3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500"/>
                            </p:stCondLst>
                            <p:childTnLst>
                              <p:par>
                                <p:cTn id="3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500"/>
                            </p:stCondLst>
                            <p:childTnLst>
                              <p:par>
                                <p:cTn id="40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44201 -0.3463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01" y="-17315"/>
                                    </p:animMotion>
                                  </p:childTnLst>
                                </p:cTn>
                              </p:par>
                              <p:par>
                                <p:cTn id="4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-0.43976 -0.34475 " pathEditMode="relative" rAng="0" ptsTypes="AA">
                                      <p:cBhvr>
                                        <p:cTn id="407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7" y="-17253"/>
                                    </p:animMotion>
                                  </p:childTnLst>
                                </p:cTn>
                              </p:par>
                              <p:par>
                                <p:cTn id="4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44983 -0.3463 " pathEditMode="relative" rAng="0" ptsTypes="AA">
                                      <p:cBhvr>
                                        <p:cTn id="40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-17315"/>
                                    </p:animMotion>
                                  </p:childTnLst>
                                </p:cTn>
                              </p:par>
                              <p:par>
                                <p:cTn id="4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5679E-6 L -0.44983 -0.34383 " pathEditMode="relative" rAng="0" ptsTypes="AA">
                                      <p:cBhvr>
                                        <p:cTn id="411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-17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50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500"/>
                            </p:stCondLst>
                            <p:childTnLst>
                              <p:par>
                                <p:cTn id="479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3" grpId="1"/>
      <p:bldP spid="49" grpId="0"/>
      <p:bldP spid="49" grpId="1"/>
      <p:bldP spid="74" grpId="0"/>
      <p:bldP spid="74" grpId="1"/>
      <p:bldP spid="42" grpId="0"/>
      <p:bldP spid="42" grpId="1"/>
      <p:bldP spid="82" grpId="0"/>
      <p:bldP spid="82" grpId="1"/>
      <p:bldP spid="16" grpId="0" animBg="1"/>
      <p:bldP spid="16" grpId="1" animBg="1"/>
      <p:bldP spid="62" grpId="0"/>
      <p:bldP spid="62" grpId="1"/>
      <p:bldP spid="64" grpId="0"/>
      <p:bldP spid="64" grpId="1"/>
      <p:bldP spid="69" grpId="0"/>
      <p:bldP spid="69" grpId="1"/>
      <p:bldP spid="85" grpId="0"/>
      <p:bldP spid="85" grpId="1"/>
      <p:bldP spid="40" grpId="0"/>
      <p:bldP spid="40" grpId="1"/>
      <p:bldP spid="86" grpId="0"/>
      <p:bldP spid="86" grpId="1"/>
      <p:bldP spid="93" grpId="0"/>
      <p:bldP spid="93" grpId="1"/>
      <p:bldP spid="94" grpId="0"/>
      <p:bldP spid="94" grpId="1"/>
      <p:bldP spid="95" grpId="0"/>
      <p:bldP spid="95" grpId="1"/>
      <p:bldP spid="101" grpId="0"/>
      <p:bldP spid="101" grpId="1"/>
      <p:bldP spid="87" grpId="0" animBg="1"/>
      <p:bldP spid="110" grpId="0"/>
      <p:bldP spid="110" grpId="1"/>
      <p:bldP spid="135" grpId="0"/>
      <p:bldP spid="13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65346D05-44F1-412D-A06A-91D846949669}"/>
              </a:ext>
            </a:extLst>
          </p:cNvPr>
          <p:cNvSpPr txBox="1"/>
          <p:nvPr/>
        </p:nvSpPr>
        <p:spPr>
          <a:xfrm rot="5400000">
            <a:off x="2434697" y="1300008"/>
            <a:ext cx="164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(context boundary)</a:t>
            </a:r>
            <a:endParaRPr lang="en-GB" sz="1400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90" name="Table 90">
            <a:extLst>
              <a:ext uri="{FF2B5EF4-FFF2-40B4-BE49-F238E27FC236}">
                <a16:creationId xmlns:a16="http://schemas.microsoft.com/office/drawing/2014/main" id="{DE1277AF-968E-4428-84F8-76BC9DC8C168}"/>
              </a:ext>
            </a:extLst>
          </p:cNvPr>
          <p:cNvGraphicFramePr>
            <a:graphicFrameLocks noGrp="1"/>
          </p:cNvGraphicFramePr>
          <p:nvPr/>
        </p:nvGraphicFramePr>
        <p:xfrm>
          <a:off x="794009" y="1028646"/>
          <a:ext cx="1523562" cy="110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81">
                  <a:extLst>
                    <a:ext uri="{9D8B030D-6E8A-4147-A177-3AD203B41FA5}">
                      <a16:colId xmlns:a16="http://schemas.microsoft.com/office/drawing/2014/main" val="3230358864"/>
                    </a:ext>
                  </a:extLst>
                </a:gridCol>
                <a:gridCol w="761781">
                  <a:extLst>
                    <a:ext uri="{9D8B030D-6E8A-4147-A177-3AD203B41FA5}">
                      <a16:colId xmlns:a16="http://schemas.microsoft.com/office/drawing/2014/main" val="2415466851"/>
                    </a:ext>
                  </a:extLst>
                </a:gridCol>
              </a:tblGrid>
              <a:tr h="369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3349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79587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08696"/>
                  </a:ext>
                </a:extLst>
              </a:tr>
            </a:tbl>
          </a:graphicData>
        </a:graphic>
      </p:graphicFrame>
      <p:graphicFrame>
        <p:nvGraphicFramePr>
          <p:cNvPr id="83" name="Table 5">
            <a:extLst>
              <a:ext uri="{FF2B5EF4-FFF2-40B4-BE49-F238E27FC236}">
                <a16:creationId xmlns:a16="http://schemas.microsoft.com/office/drawing/2014/main" id="{A74DE019-62C2-493F-90D4-CB75639B3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42917"/>
              </p:ext>
            </p:extLst>
          </p:nvPr>
        </p:nvGraphicFramePr>
        <p:xfrm>
          <a:off x="4818888" y="2871216"/>
          <a:ext cx="3151980" cy="135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95">
                  <a:extLst>
                    <a:ext uri="{9D8B030D-6E8A-4147-A177-3AD203B41FA5}">
                      <a16:colId xmlns:a16="http://schemas.microsoft.com/office/drawing/2014/main" val="55305912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330532269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1511363273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1224338603"/>
                    </a:ext>
                  </a:extLst>
                </a:gridCol>
              </a:tblGrid>
              <a:tr h="294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6310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295007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551235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346695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B2B9CD99-6700-4122-8788-50871EBBCBD3}"/>
              </a:ext>
            </a:extLst>
          </p:cNvPr>
          <p:cNvSpPr txBox="1"/>
          <p:nvPr/>
        </p:nvSpPr>
        <p:spPr>
          <a:xfrm>
            <a:off x="3429000" y="4288536"/>
            <a:ext cx="478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PEP just stores data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F2C9B-2DBA-42D8-94D7-23A12DAB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pseudonymization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69E7B-A606-4E7D-AE00-6A1D7DC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35610" y="4893997"/>
            <a:ext cx="863600" cy="169277"/>
          </a:xfrm>
        </p:spPr>
        <p:txBody>
          <a:bodyPr/>
          <a:lstStyle/>
          <a:p>
            <a:fld id="{8836216C-5BC3-7C44-80F8-E30864FFC22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AFA8-5B1D-4341-BAA6-AC8CF2AC7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05C4FA-612A-4031-8BAD-895C90E5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26" y="972968"/>
            <a:ext cx="685800" cy="685800"/>
          </a:xfrm>
          <a:prstGeom prst="rect">
            <a:avLst/>
          </a:prstGeom>
        </p:spPr>
      </p:pic>
      <p:pic>
        <p:nvPicPr>
          <p:cNvPr id="48" name="Graphic 47" descr="Key with solid fill">
            <a:extLst>
              <a:ext uri="{FF2B5EF4-FFF2-40B4-BE49-F238E27FC236}">
                <a16:creationId xmlns:a16="http://schemas.microsoft.com/office/drawing/2014/main" id="{C3DA6D61-1B97-451A-9C34-481FC62173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8281" y="903295"/>
            <a:ext cx="411480" cy="4114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A6FEBA7-74BA-46BC-B0BD-948665D2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61" y="969264"/>
            <a:ext cx="685800" cy="685800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3357325-A4EE-4C3A-BCED-AD0B3C6ABB10}"/>
              </a:ext>
            </a:extLst>
          </p:cNvPr>
          <p:cNvCxnSpPr>
            <a:cxnSpLocks/>
          </p:cNvCxnSpPr>
          <p:nvPr/>
        </p:nvCxnSpPr>
        <p:spPr>
          <a:xfrm flipV="1">
            <a:off x="3347396" y="1033272"/>
            <a:ext cx="0" cy="118872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Female Profile with solid fill">
            <a:extLst>
              <a:ext uri="{FF2B5EF4-FFF2-40B4-BE49-F238E27FC236}">
                <a16:creationId xmlns:a16="http://schemas.microsoft.com/office/drawing/2014/main" id="{42B14006-EB63-419B-8B79-3A1AC00CC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0813" y="3171154"/>
            <a:ext cx="407581" cy="407581"/>
          </a:xfrm>
          <a:prstGeom prst="rect">
            <a:avLst/>
          </a:prstGeom>
        </p:spPr>
      </p:pic>
      <p:pic>
        <p:nvPicPr>
          <p:cNvPr id="61" name="Graphic 60" descr="School girl with solid fill">
            <a:extLst>
              <a:ext uri="{FF2B5EF4-FFF2-40B4-BE49-F238E27FC236}">
                <a16:creationId xmlns:a16="http://schemas.microsoft.com/office/drawing/2014/main" id="{4D550754-924E-41E4-9C13-9ED0939B28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2637" y="3482595"/>
            <a:ext cx="411480" cy="411480"/>
          </a:xfrm>
          <a:prstGeom prst="rect">
            <a:avLst/>
          </a:prstGeom>
        </p:spPr>
      </p:pic>
      <p:pic>
        <p:nvPicPr>
          <p:cNvPr id="65" name="Graphic 64" descr="User Crown Female with solid fill">
            <a:extLst>
              <a:ext uri="{FF2B5EF4-FFF2-40B4-BE49-F238E27FC236}">
                <a16:creationId xmlns:a16="http://schemas.microsoft.com/office/drawing/2014/main" id="{CA98D60B-F810-49A3-B67A-33C2BA2473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96914" y="3856287"/>
            <a:ext cx="411480" cy="411480"/>
          </a:xfrm>
          <a:prstGeom prst="rect">
            <a:avLst/>
          </a:prstGeom>
        </p:spPr>
      </p:pic>
      <p:pic>
        <p:nvPicPr>
          <p:cNvPr id="79" name="Graphic 78" descr="Key with solid fill">
            <a:extLst>
              <a:ext uri="{FF2B5EF4-FFF2-40B4-BE49-F238E27FC236}">
                <a16:creationId xmlns:a16="http://schemas.microsoft.com/office/drawing/2014/main" id="{BD01AD25-939F-47FE-9F4A-38440A79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5412" y="905256"/>
            <a:ext cx="411480" cy="4114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5EDCF8F-F7E3-4074-BE29-57EE9F1CC4C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8393" y="3224784"/>
            <a:ext cx="274320" cy="323088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67E37705-57ED-4EC5-97D6-A4608B018B72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648393" y="3402319"/>
            <a:ext cx="274320" cy="6171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D707952-8E8A-474E-A266-F2D8963F1A6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8393" y="3911152"/>
            <a:ext cx="274320" cy="27432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0B68FD57-F032-43BC-9AFA-6DE41BE502C7}"/>
              </a:ext>
            </a:extLst>
          </p:cNvPr>
          <p:cNvSpPr/>
          <p:nvPr/>
        </p:nvSpPr>
        <p:spPr>
          <a:xfrm>
            <a:off x="4762841" y="3150143"/>
            <a:ext cx="1664342" cy="773937"/>
          </a:xfrm>
          <a:prstGeom prst="rect">
            <a:avLst/>
          </a:prstGeom>
          <a:noFill/>
          <a:ln w="317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26094700-74FA-4CAA-9666-2E760B955564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5078645" y="3200766"/>
            <a:ext cx="274320" cy="344695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6F9F826-7646-4EA3-8F8F-B89CDED60897}"/>
              </a:ext>
            </a:extLst>
          </p:cNvPr>
          <p:cNvCxnSpPr>
            <a:cxnSpLocks/>
          </p:cNvCxnSpPr>
          <p:nvPr/>
        </p:nvCxnSpPr>
        <p:spPr>
          <a:xfrm>
            <a:off x="2797337" y="1595628"/>
            <a:ext cx="1918893" cy="1504621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07E589-9029-4B5D-9C11-0A0F385B9BA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4441" y="3578853"/>
            <a:ext cx="320540" cy="27432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340A9E5F-73D8-461B-B93B-A9F9A1F8D16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18532" y="3235954"/>
            <a:ext cx="430823" cy="27432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5A5DF8A4-C340-4D32-BEF1-7C03FAE6205E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47596" y="3586234"/>
            <a:ext cx="572693" cy="2743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2B51F80-79A7-475E-BAAB-1B1221F40A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22798" y="3210289"/>
            <a:ext cx="1423323" cy="675166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06B2EF8-1565-474C-8E39-0F340D83CFB6}"/>
              </a:ext>
            </a:extLst>
          </p:cNvPr>
          <p:cNvCxnSpPr>
            <a:cxnSpLocks/>
          </p:cNvCxnSpPr>
          <p:nvPr/>
        </p:nvCxnSpPr>
        <p:spPr>
          <a:xfrm>
            <a:off x="382267" y="2209631"/>
            <a:ext cx="7929249" cy="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508F497D-4C87-4FBB-8194-D7994163BC91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1019888" y="1418709"/>
            <a:ext cx="274320" cy="344695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5D349A-0964-493F-A9DD-3E3773784DAA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258" y="1804816"/>
            <a:ext cx="320540" cy="27432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EA959E06-1FF5-4922-8B73-B2661A257D90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2574" y="1458194"/>
            <a:ext cx="430823" cy="274320"/>
          </a:xfrm>
          <a:prstGeom prst="rect">
            <a:avLst/>
          </a:prstGeom>
        </p:spPr>
      </p:pic>
      <p:pic>
        <p:nvPicPr>
          <p:cNvPr id="100" name="Picture 9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0AC669B-7A47-49B2-84DA-B9E0C54E367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3268" y="1823458"/>
            <a:ext cx="572693" cy="274320"/>
          </a:xfrm>
          <a:prstGeom prst="rect">
            <a:avLst/>
          </a:prstGeom>
        </p:spPr>
      </p:pic>
      <p:pic>
        <p:nvPicPr>
          <p:cNvPr id="104" name="Picture 103" descr="Shape&#10;&#10;Description automatically generated with low confidence">
            <a:extLst>
              <a:ext uri="{FF2B5EF4-FFF2-40B4-BE49-F238E27FC236}">
                <a16:creationId xmlns:a16="http://schemas.microsoft.com/office/drawing/2014/main" id="{E4D2F460-F413-4A74-A83E-230208EBD3B9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1062" y="3908785"/>
            <a:ext cx="365760" cy="274320"/>
          </a:xfrm>
          <a:prstGeom prst="rect">
            <a:avLst/>
          </a:prstGeom>
        </p:spPr>
      </p:pic>
      <p:pic>
        <p:nvPicPr>
          <p:cNvPr id="108" name="Picture 10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88F87C-A641-42D4-8224-D39270C607C4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6113" y="3920884"/>
            <a:ext cx="362139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EB8D187-DCCC-41CA-924A-83F1A8B9091F}"/>
              </a:ext>
            </a:extLst>
          </p:cNvPr>
          <p:cNvSpPr txBox="1"/>
          <p:nvPr/>
        </p:nvSpPr>
        <p:spPr>
          <a:xfrm>
            <a:off x="914400" y="4297680"/>
            <a:ext cx="645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Administrators configure multiple authorizations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7326C85-3E1B-48C4-91AB-56B7BA307D93}"/>
              </a:ext>
            </a:extLst>
          </p:cNvPr>
          <p:cNvSpPr/>
          <p:nvPr/>
        </p:nvSpPr>
        <p:spPr>
          <a:xfrm>
            <a:off x="6379641" y="3482595"/>
            <a:ext cx="1647274" cy="773937"/>
          </a:xfrm>
          <a:prstGeom prst="rect">
            <a:avLst/>
          </a:prstGeom>
          <a:noFill/>
          <a:ln w="31750">
            <a:solidFill>
              <a:srgbClr val="700C6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2D3B98-3753-4A98-947B-780459FB19D8}"/>
              </a:ext>
            </a:extLst>
          </p:cNvPr>
          <p:cNvSpPr txBox="1"/>
          <p:nvPr/>
        </p:nvSpPr>
        <p:spPr>
          <a:xfrm>
            <a:off x="914400" y="4297680"/>
            <a:ext cx="645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...providing different users with different data (sub)sets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21" name="Table 90">
            <a:extLst>
              <a:ext uri="{FF2B5EF4-FFF2-40B4-BE49-F238E27FC236}">
                <a16:creationId xmlns:a16="http://schemas.microsoft.com/office/drawing/2014/main" id="{9EBC2F69-ED29-4F16-8B4E-6B81BA2EF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93557"/>
              </p:ext>
            </p:extLst>
          </p:nvPr>
        </p:nvGraphicFramePr>
        <p:xfrm>
          <a:off x="4414327" y="1033272"/>
          <a:ext cx="1523562" cy="110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81">
                  <a:extLst>
                    <a:ext uri="{9D8B030D-6E8A-4147-A177-3AD203B41FA5}">
                      <a16:colId xmlns:a16="http://schemas.microsoft.com/office/drawing/2014/main" val="3230358864"/>
                    </a:ext>
                  </a:extLst>
                </a:gridCol>
                <a:gridCol w="761781">
                  <a:extLst>
                    <a:ext uri="{9D8B030D-6E8A-4147-A177-3AD203B41FA5}">
                      <a16:colId xmlns:a16="http://schemas.microsoft.com/office/drawing/2014/main" val="2415466851"/>
                    </a:ext>
                  </a:extLst>
                </a:gridCol>
              </a:tblGrid>
              <a:tr h="369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3349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79587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08696"/>
                  </a:ext>
                </a:extLst>
              </a:tr>
            </a:tbl>
          </a:graphicData>
        </a:graphic>
      </p:graphicFrame>
      <p:pic>
        <p:nvPicPr>
          <p:cNvPr id="122" name="Picture 121" descr="Shape&#10;&#10;Description automatically generated with low confidence">
            <a:extLst>
              <a:ext uri="{FF2B5EF4-FFF2-40B4-BE49-F238E27FC236}">
                <a16:creationId xmlns:a16="http://schemas.microsoft.com/office/drawing/2014/main" id="{7DFC7B58-45D6-4346-954C-1A5C75870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673074" y="1290227"/>
            <a:ext cx="274320" cy="61710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CB345E69-4DCC-46D4-AFA7-29FEBA1E454F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3074" y="1799060"/>
            <a:ext cx="274320" cy="274320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D5AF8D6-24F6-4791-B6EE-DA419E6DA496}"/>
              </a:ext>
            </a:extLst>
          </p:cNvPr>
          <p:cNvCxnSpPr>
            <a:cxnSpLocks/>
          </p:cNvCxnSpPr>
          <p:nvPr/>
        </p:nvCxnSpPr>
        <p:spPr>
          <a:xfrm>
            <a:off x="3831418" y="1597589"/>
            <a:ext cx="2689381" cy="1840533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73720F4-1C12-45B8-9E87-46868D987127}"/>
              </a:ext>
            </a:extLst>
          </p:cNvPr>
          <p:cNvSpPr txBox="1"/>
          <p:nvPr/>
        </p:nvSpPr>
        <p:spPr>
          <a:xfrm>
            <a:off x="914400" y="4297680"/>
            <a:ext cx="645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Each row contains data from a single subject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EDA4494-D98D-468E-B203-23BFC628DB31}"/>
              </a:ext>
            </a:extLst>
          </p:cNvPr>
          <p:cNvCxnSpPr>
            <a:cxnSpLocks/>
          </p:cNvCxnSpPr>
          <p:nvPr/>
        </p:nvCxnSpPr>
        <p:spPr>
          <a:xfrm flipV="1">
            <a:off x="8311516" y="1033272"/>
            <a:ext cx="0" cy="3264408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D7B411-9147-4BF8-A3C1-CD2CD4BD1688}"/>
              </a:ext>
            </a:extLst>
          </p:cNvPr>
          <p:cNvSpPr/>
          <p:nvPr/>
        </p:nvSpPr>
        <p:spPr>
          <a:xfrm>
            <a:off x="3831418" y="3501245"/>
            <a:ext cx="5245675" cy="407540"/>
          </a:xfrm>
          <a:prstGeom prst="roundRect">
            <a:avLst/>
          </a:prstGeom>
          <a:noFill/>
          <a:ln w="190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B0B12B6-EC57-458A-9744-3D8CCE56BCEE}"/>
              </a:ext>
            </a:extLst>
          </p:cNvPr>
          <p:cNvSpPr/>
          <p:nvPr/>
        </p:nvSpPr>
        <p:spPr>
          <a:xfrm>
            <a:off x="4335610" y="1386948"/>
            <a:ext cx="1694348" cy="407540"/>
          </a:xfrm>
          <a:prstGeom prst="roundRect">
            <a:avLst/>
          </a:prstGeom>
          <a:noFill/>
          <a:ln w="190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0E744C92-E0E8-4947-82D9-02367100020A}"/>
              </a:ext>
            </a:extLst>
          </p:cNvPr>
          <p:cNvSpPr/>
          <p:nvPr/>
        </p:nvSpPr>
        <p:spPr>
          <a:xfrm>
            <a:off x="701040" y="1745927"/>
            <a:ext cx="1692764" cy="407540"/>
          </a:xfrm>
          <a:prstGeom prst="roundRect">
            <a:avLst/>
          </a:prstGeom>
          <a:noFill/>
          <a:ln w="190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68D7A6E-33AB-4941-A753-DEBD5D5A3FAE}"/>
              </a:ext>
            </a:extLst>
          </p:cNvPr>
          <p:cNvSpPr txBox="1"/>
          <p:nvPr/>
        </p:nvSpPr>
        <p:spPr>
          <a:xfrm>
            <a:off x="914400" y="4297680"/>
            <a:ext cx="645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...but subjects should remain anonymous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AAAB0B-7DB1-4439-AE96-2A8749448865}"/>
              </a:ext>
            </a:extLst>
          </p:cNvPr>
          <p:cNvCxnSpPr>
            <a:cxnSpLocks/>
            <a:stCxn id="131" idx="3"/>
            <a:endCxn id="129" idx="1"/>
          </p:cNvCxnSpPr>
          <p:nvPr/>
        </p:nvCxnSpPr>
        <p:spPr>
          <a:xfrm flipV="1">
            <a:off x="2393804" y="1590718"/>
            <a:ext cx="1941806" cy="358979"/>
          </a:xfrm>
          <a:prstGeom prst="straightConnector1">
            <a:avLst/>
          </a:prstGeom>
          <a:ln w="25400" cmpd="sng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041679D5-9D70-43E6-AC00-12791C00ACF2}"/>
              </a:ext>
            </a:extLst>
          </p:cNvPr>
          <p:cNvSpPr/>
          <p:nvPr/>
        </p:nvSpPr>
        <p:spPr>
          <a:xfrm>
            <a:off x="3122983" y="1581574"/>
            <a:ext cx="411480" cy="404896"/>
          </a:xfrm>
          <a:prstGeom prst="noSmoking">
            <a:avLst/>
          </a:prstGeom>
          <a:gradFill>
            <a:gsLst>
              <a:gs pos="18000">
                <a:srgbClr val="FF0000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D5161A-2D09-401E-A819-CAF70D3F8D2A}"/>
              </a:ext>
            </a:extLst>
          </p:cNvPr>
          <p:cNvSpPr txBox="1"/>
          <p:nvPr/>
        </p:nvSpPr>
        <p:spPr>
          <a:xfrm>
            <a:off x="914400" y="4297680"/>
            <a:ext cx="645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...and data blending should not be possible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AC36FE-6938-439F-8E5F-3B00D2BA93A1}"/>
              </a:ext>
            </a:extLst>
          </p:cNvPr>
          <p:cNvSpPr txBox="1"/>
          <p:nvPr/>
        </p:nvSpPr>
        <p:spPr>
          <a:xfrm>
            <a:off x="4063225" y="31675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0001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45F7EFF-BCF8-4440-BC76-E7779551FC72}"/>
              </a:ext>
            </a:extLst>
          </p:cNvPr>
          <p:cNvSpPr txBox="1"/>
          <p:nvPr/>
        </p:nvSpPr>
        <p:spPr>
          <a:xfrm>
            <a:off x="4061236" y="35273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0002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9A28630-CA4E-48D6-9E58-42761DB9EBED}"/>
              </a:ext>
            </a:extLst>
          </p:cNvPr>
          <p:cNvSpPr txBox="1"/>
          <p:nvPr/>
        </p:nvSpPr>
        <p:spPr>
          <a:xfrm>
            <a:off x="4056959" y="38779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0003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B666532-261B-4533-885C-D7AB9AFB8831}"/>
              </a:ext>
            </a:extLst>
          </p:cNvPr>
          <p:cNvSpPr txBox="1"/>
          <p:nvPr/>
        </p:nvSpPr>
        <p:spPr>
          <a:xfrm>
            <a:off x="914400" y="4297680"/>
            <a:ext cx="645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Fixed subject (row) identifiers would allow for blending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9982C6-F94E-4852-AE47-CAB2F6A9D12D}"/>
              </a:ext>
            </a:extLst>
          </p:cNvPr>
          <p:cNvSpPr txBox="1"/>
          <p:nvPr/>
        </p:nvSpPr>
        <p:spPr>
          <a:xfrm>
            <a:off x="62620" y="135763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0001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32F220-6D14-4669-B25C-CCC0652E1DD4}"/>
              </a:ext>
            </a:extLst>
          </p:cNvPr>
          <p:cNvSpPr txBox="1"/>
          <p:nvPr/>
        </p:nvSpPr>
        <p:spPr>
          <a:xfrm>
            <a:off x="62620" y="174550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0002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95026FA-5B57-4FA9-BB46-8EC5D7EBBCA3}"/>
              </a:ext>
            </a:extLst>
          </p:cNvPr>
          <p:cNvSpPr txBox="1"/>
          <p:nvPr/>
        </p:nvSpPr>
        <p:spPr>
          <a:xfrm>
            <a:off x="5998628" y="13624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0002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7BFACB4-E483-4EF7-9DC8-583C663D0FDA}"/>
              </a:ext>
            </a:extLst>
          </p:cNvPr>
          <p:cNvSpPr txBox="1"/>
          <p:nvPr/>
        </p:nvSpPr>
        <p:spPr>
          <a:xfrm>
            <a:off x="5998464" y="17465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0003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48E53C8-0C5E-4A41-8A19-7DC94FEB9A0E}"/>
              </a:ext>
            </a:extLst>
          </p:cNvPr>
          <p:cNvSpPr txBox="1"/>
          <p:nvPr/>
        </p:nvSpPr>
        <p:spPr>
          <a:xfrm>
            <a:off x="914400" y="4297680"/>
            <a:ext cx="714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...so instead each user gets individualized identifiers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458FCF5-FB85-4299-9EB5-4E9CE549E4A0}"/>
              </a:ext>
            </a:extLst>
          </p:cNvPr>
          <p:cNvSpPr txBox="1"/>
          <p:nvPr/>
        </p:nvSpPr>
        <p:spPr>
          <a:xfrm>
            <a:off x="64008" y="13624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9509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FC949C-4927-4D93-8027-A0AD18585507}"/>
              </a:ext>
            </a:extLst>
          </p:cNvPr>
          <p:cNvSpPr txBox="1"/>
          <p:nvPr/>
        </p:nvSpPr>
        <p:spPr>
          <a:xfrm>
            <a:off x="64008" y="17465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3593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5C2B945-E297-4908-88C0-E46DDDD62112}"/>
              </a:ext>
            </a:extLst>
          </p:cNvPr>
          <p:cNvSpPr txBox="1"/>
          <p:nvPr/>
        </p:nvSpPr>
        <p:spPr>
          <a:xfrm>
            <a:off x="5998464" y="13624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7561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BC5D7CE-AC5E-4C5E-87A2-83F07C8BAB96}"/>
              </a:ext>
            </a:extLst>
          </p:cNvPr>
          <p:cNvSpPr txBox="1"/>
          <p:nvPr/>
        </p:nvSpPr>
        <p:spPr>
          <a:xfrm>
            <a:off x="5998464" y="17465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8663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77283C3-B13B-48F9-8EAD-C7A5FD90FC86}"/>
              </a:ext>
            </a:extLst>
          </p:cNvPr>
          <p:cNvSpPr txBox="1"/>
          <p:nvPr/>
        </p:nvSpPr>
        <p:spPr>
          <a:xfrm>
            <a:off x="914400" y="4297680"/>
            <a:ext cx="714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...preventing subject IDs from being matched across contexts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92FF583-0538-4D7E-AF5A-B37ACFF42E56}"/>
              </a:ext>
            </a:extLst>
          </p:cNvPr>
          <p:cNvSpPr txBox="1"/>
          <p:nvPr/>
        </p:nvSpPr>
        <p:spPr>
          <a:xfrm>
            <a:off x="914400" y="4297680"/>
            <a:ext cx="714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But from each individual user’s perspective...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AF361BB-1906-41BE-9AF9-A102E8372046}"/>
              </a:ext>
            </a:extLst>
          </p:cNvPr>
          <p:cNvSpPr txBox="1"/>
          <p:nvPr/>
        </p:nvSpPr>
        <p:spPr>
          <a:xfrm>
            <a:off x="64008" y="17465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3593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3383AA6-D0D9-4546-8739-EEFF0502CA3E}"/>
              </a:ext>
            </a:extLst>
          </p:cNvPr>
          <p:cNvSpPr txBox="1"/>
          <p:nvPr/>
        </p:nvSpPr>
        <p:spPr>
          <a:xfrm>
            <a:off x="5998464" y="13624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7561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F37158-0725-46AB-803D-F0C452760DAA}"/>
              </a:ext>
            </a:extLst>
          </p:cNvPr>
          <p:cNvSpPr txBox="1"/>
          <p:nvPr/>
        </p:nvSpPr>
        <p:spPr>
          <a:xfrm rot="5400000">
            <a:off x="7630766" y="1967154"/>
            <a:ext cx="164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(context boundary)</a:t>
            </a:r>
            <a:endParaRPr lang="en-GB" sz="1400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6B2DD-0CC6-4149-A57D-7F66EB83257F}"/>
              </a:ext>
            </a:extLst>
          </p:cNvPr>
          <p:cNvSpPr txBox="1"/>
          <p:nvPr/>
        </p:nvSpPr>
        <p:spPr>
          <a:xfrm>
            <a:off x="6700703" y="2220126"/>
            <a:ext cx="164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(context boundary)</a:t>
            </a:r>
            <a:endParaRPr lang="en-GB" sz="1400" dirty="0" err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4" dur="2000" fill="hold"/>
                                        <p:tgtEl>
                                          <p:spTgt spid="13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6" dur="2000" fill="hold"/>
                                        <p:tgtEl>
                                          <p:spTgt spid="14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14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3" dur="2000" fill="hold"/>
                                        <p:tgtEl>
                                          <p:spTgt spid="1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5" dur="2000" fill="hold"/>
                                        <p:tgtEl>
                                          <p:spTgt spid="1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000"/>
                            </p:stCondLst>
                            <p:childTnLst>
                              <p:par>
                                <p:cTn id="2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000"/>
                            </p:stCondLst>
                            <p:childTnLst>
                              <p:par>
                                <p:cTn id="2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500"/>
                            </p:stCondLst>
                            <p:childTnLst>
                              <p:par>
                                <p:cTn id="302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500"/>
                            </p:stCondLst>
                            <p:childTnLst>
                              <p:par>
                                <p:cTn id="3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000"/>
                            </p:stCondLst>
                            <p:childTnLst>
                              <p:par>
                                <p:cTn id="310" presetID="21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7" grpId="1"/>
      <p:bldP spid="103" grpId="0"/>
      <p:bldP spid="103" grpId="1"/>
      <p:bldP spid="87" grpId="0" animBg="1"/>
      <p:bldP spid="87" grpId="1" animBg="1"/>
      <p:bldP spid="113" grpId="0"/>
      <p:bldP spid="113" grpId="1"/>
      <p:bldP spid="117" grpId="0" animBg="1"/>
      <p:bldP spid="117" grpId="1" animBg="1"/>
      <p:bldP spid="117" grpId="2" animBg="1"/>
      <p:bldP spid="119" grpId="0"/>
      <p:bldP spid="119" grpId="1"/>
      <p:bldP spid="125" grpId="0"/>
      <p:bldP spid="125" grpId="1"/>
      <p:bldP spid="10" grpId="0" animBg="1"/>
      <p:bldP spid="10" grpId="1" animBg="1"/>
      <p:bldP spid="129" grpId="0" animBg="1"/>
      <p:bldP spid="129" grpId="1" animBg="1"/>
      <p:bldP spid="131" grpId="0" animBg="1"/>
      <p:bldP spid="131" grpId="1" animBg="1"/>
      <p:bldP spid="132" grpId="0"/>
      <p:bldP spid="132" grpId="1"/>
      <p:bldP spid="13" grpId="0" animBg="1"/>
      <p:bldP spid="13" grpId="1" animBg="1"/>
      <p:bldP spid="13" grpId="2" animBg="1"/>
      <p:bldP spid="137" grpId="0"/>
      <p:bldP spid="137" grpId="1"/>
      <p:bldP spid="18" grpId="0"/>
      <p:bldP spid="18" grpId="1"/>
      <p:bldP spid="139" grpId="0"/>
      <p:bldP spid="139" grpId="1"/>
      <p:bldP spid="139" grpId="2"/>
      <p:bldP spid="140" grpId="0"/>
      <p:bldP spid="140" grpId="1"/>
      <p:bldP spid="141" grpId="0"/>
      <p:bldP spid="141" grpId="1"/>
      <p:bldP spid="142" grpId="0"/>
      <p:bldP spid="142" grpId="1"/>
      <p:bldP spid="143" grpId="0"/>
      <p:bldP spid="143" grpId="1"/>
      <p:bldP spid="143" grpId="2"/>
      <p:bldP spid="144" grpId="0"/>
      <p:bldP spid="144" grpId="1"/>
      <p:bldP spid="144" grpId="2"/>
      <p:bldP spid="145" grpId="0"/>
      <p:bldP spid="145" grpId="1"/>
      <p:bldP spid="146" grpId="0"/>
      <p:bldP spid="146" grpId="1"/>
      <p:bldP spid="150" grpId="0"/>
      <p:bldP spid="151" grpId="0"/>
      <p:bldP spid="151" grpId="1"/>
      <p:bldP spid="151" grpId="2"/>
      <p:bldP spid="152" grpId="0"/>
      <p:bldP spid="152" grpId="1"/>
      <p:bldP spid="152" grpId="2"/>
      <p:bldP spid="153" grpId="0"/>
      <p:bldP spid="154" grpId="0"/>
      <p:bldP spid="154" grpId="1"/>
      <p:bldP spid="155" grpId="0"/>
      <p:bldP spid="155" grpId="1"/>
      <p:bldP spid="156" grpId="0"/>
      <p:bldP spid="157" grpId="0"/>
      <p:bldP spid="66" grpId="0"/>
      <p:bldP spid="66" grpId="1"/>
      <p:bldP spid="69" grpId="0"/>
      <p:bldP spid="6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Table 5">
            <a:extLst>
              <a:ext uri="{FF2B5EF4-FFF2-40B4-BE49-F238E27FC236}">
                <a16:creationId xmlns:a16="http://schemas.microsoft.com/office/drawing/2014/main" id="{A74DE019-62C2-493F-90D4-CB75639B37D0}"/>
              </a:ext>
            </a:extLst>
          </p:cNvPr>
          <p:cNvGraphicFramePr>
            <a:graphicFrameLocks noGrp="1"/>
          </p:cNvGraphicFramePr>
          <p:nvPr/>
        </p:nvGraphicFramePr>
        <p:xfrm>
          <a:off x="4818888" y="2871216"/>
          <a:ext cx="3151980" cy="135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95">
                  <a:extLst>
                    <a:ext uri="{9D8B030D-6E8A-4147-A177-3AD203B41FA5}">
                      <a16:colId xmlns:a16="http://schemas.microsoft.com/office/drawing/2014/main" val="55305912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330532269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1511363273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1224338603"/>
                    </a:ext>
                  </a:extLst>
                </a:gridCol>
              </a:tblGrid>
              <a:tr h="294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6310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295007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551235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346695"/>
                  </a:ext>
                </a:extLst>
              </a:tr>
            </a:tbl>
          </a:graphicData>
        </a:graphic>
      </p:graphicFrame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6654E293-60F9-499E-8D05-00643EC7A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14964"/>
              </p:ext>
            </p:extLst>
          </p:nvPr>
        </p:nvGraphicFramePr>
        <p:xfrm>
          <a:off x="4017266" y="2871216"/>
          <a:ext cx="3962395" cy="135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79">
                  <a:extLst>
                    <a:ext uri="{9D8B030D-6E8A-4147-A177-3AD203B41FA5}">
                      <a16:colId xmlns:a16="http://schemas.microsoft.com/office/drawing/2014/main" val="3864506718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3278334068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421263498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40657370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4210551291"/>
                    </a:ext>
                  </a:extLst>
                </a:gridCol>
              </a:tblGrid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5284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638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9148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00678"/>
                  </a:ext>
                </a:extLst>
              </a:tr>
            </a:tbl>
          </a:graphicData>
        </a:graphic>
      </p:graphicFrame>
      <p:graphicFrame>
        <p:nvGraphicFramePr>
          <p:cNvPr id="85" name="Table 10">
            <a:extLst>
              <a:ext uri="{FF2B5EF4-FFF2-40B4-BE49-F238E27FC236}">
                <a16:creationId xmlns:a16="http://schemas.microsoft.com/office/drawing/2014/main" id="{8ADB05DD-F836-454F-8993-39A447C48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50825"/>
              </p:ext>
            </p:extLst>
          </p:nvPr>
        </p:nvGraphicFramePr>
        <p:xfrm>
          <a:off x="4014216" y="2871216"/>
          <a:ext cx="3962395" cy="135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79">
                  <a:extLst>
                    <a:ext uri="{9D8B030D-6E8A-4147-A177-3AD203B41FA5}">
                      <a16:colId xmlns:a16="http://schemas.microsoft.com/office/drawing/2014/main" val="3864506718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3278334068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421263498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40657370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4210551291"/>
                    </a:ext>
                  </a:extLst>
                </a:gridCol>
              </a:tblGrid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5284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638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9148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00678"/>
                  </a:ext>
                </a:extLst>
              </a:tr>
            </a:tbl>
          </a:graphicData>
        </a:graphic>
      </p:graphicFrame>
      <p:graphicFrame>
        <p:nvGraphicFramePr>
          <p:cNvPr id="121" name="Table 90">
            <a:extLst>
              <a:ext uri="{FF2B5EF4-FFF2-40B4-BE49-F238E27FC236}">
                <a16:creationId xmlns:a16="http://schemas.microsoft.com/office/drawing/2014/main" id="{9EBC2F69-ED29-4F16-8B4E-6B81BA2EFB50}"/>
              </a:ext>
            </a:extLst>
          </p:cNvPr>
          <p:cNvGraphicFramePr>
            <a:graphicFrameLocks noGrp="1"/>
          </p:cNvGraphicFramePr>
          <p:nvPr/>
        </p:nvGraphicFramePr>
        <p:xfrm>
          <a:off x="4414327" y="1033272"/>
          <a:ext cx="1523562" cy="110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81">
                  <a:extLst>
                    <a:ext uri="{9D8B030D-6E8A-4147-A177-3AD203B41FA5}">
                      <a16:colId xmlns:a16="http://schemas.microsoft.com/office/drawing/2014/main" val="3230358864"/>
                    </a:ext>
                  </a:extLst>
                </a:gridCol>
                <a:gridCol w="761781">
                  <a:extLst>
                    <a:ext uri="{9D8B030D-6E8A-4147-A177-3AD203B41FA5}">
                      <a16:colId xmlns:a16="http://schemas.microsoft.com/office/drawing/2014/main" val="2415466851"/>
                    </a:ext>
                  </a:extLst>
                </a:gridCol>
              </a:tblGrid>
              <a:tr h="369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3349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79587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0869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1A0BABB-F338-4551-ABAE-8BBA21BE6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67642"/>
              </p:ext>
            </p:extLst>
          </p:nvPr>
        </p:nvGraphicFramePr>
        <p:xfrm>
          <a:off x="4416552" y="1033272"/>
          <a:ext cx="30664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01">
                  <a:extLst>
                    <a:ext uri="{9D8B030D-6E8A-4147-A177-3AD203B41FA5}">
                      <a16:colId xmlns:a16="http://schemas.microsoft.com/office/drawing/2014/main" val="1926970185"/>
                    </a:ext>
                  </a:extLst>
                </a:gridCol>
                <a:gridCol w="766601">
                  <a:extLst>
                    <a:ext uri="{9D8B030D-6E8A-4147-A177-3AD203B41FA5}">
                      <a16:colId xmlns:a16="http://schemas.microsoft.com/office/drawing/2014/main" val="3736898727"/>
                    </a:ext>
                  </a:extLst>
                </a:gridCol>
                <a:gridCol w="766601">
                  <a:extLst>
                    <a:ext uri="{9D8B030D-6E8A-4147-A177-3AD203B41FA5}">
                      <a16:colId xmlns:a16="http://schemas.microsoft.com/office/drawing/2014/main" val="2240208424"/>
                    </a:ext>
                  </a:extLst>
                </a:gridCol>
                <a:gridCol w="766601">
                  <a:extLst>
                    <a:ext uri="{9D8B030D-6E8A-4147-A177-3AD203B41FA5}">
                      <a16:colId xmlns:a16="http://schemas.microsoft.com/office/drawing/2014/main" val="1052598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6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6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36316"/>
                  </a:ext>
                </a:extLst>
              </a:tr>
            </a:tbl>
          </a:graphicData>
        </a:graphic>
      </p:graphicFrame>
      <p:graphicFrame>
        <p:nvGraphicFramePr>
          <p:cNvPr id="90" name="Table 90">
            <a:extLst>
              <a:ext uri="{FF2B5EF4-FFF2-40B4-BE49-F238E27FC236}">
                <a16:creationId xmlns:a16="http://schemas.microsoft.com/office/drawing/2014/main" id="{DE1277AF-968E-4428-84F8-76BC9DC8C168}"/>
              </a:ext>
            </a:extLst>
          </p:cNvPr>
          <p:cNvGraphicFramePr>
            <a:graphicFrameLocks noGrp="1"/>
          </p:cNvGraphicFramePr>
          <p:nvPr/>
        </p:nvGraphicFramePr>
        <p:xfrm>
          <a:off x="794009" y="1028646"/>
          <a:ext cx="1523562" cy="110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81">
                  <a:extLst>
                    <a:ext uri="{9D8B030D-6E8A-4147-A177-3AD203B41FA5}">
                      <a16:colId xmlns:a16="http://schemas.microsoft.com/office/drawing/2014/main" val="3230358864"/>
                    </a:ext>
                  </a:extLst>
                </a:gridCol>
                <a:gridCol w="761781">
                  <a:extLst>
                    <a:ext uri="{9D8B030D-6E8A-4147-A177-3AD203B41FA5}">
                      <a16:colId xmlns:a16="http://schemas.microsoft.com/office/drawing/2014/main" val="2415466851"/>
                    </a:ext>
                  </a:extLst>
                </a:gridCol>
              </a:tblGrid>
              <a:tr h="369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3349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79587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08696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B2B9CD99-6700-4122-8788-50871EBBCBD3}"/>
              </a:ext>
            </a:extLst>
          </p:cNvPr>
          <p:cNvSpPr txBox="1"/>
          <p:nvPr/>
        </p:nvSpPr>
        <p:spPr>
          <a:xfrm>
            <a:off x="3429000" y="4288536"/>
            <a:ext cx="478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PEP just stores data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F2C9B-2DBA-42D8-94D7-23A12DAB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Pseudonymized upload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69E7B-A606-4E7D-AE00-6A1D7DC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35610" y="4893997"/>
            <a:ext cx="863600" cy="169277"/>
          </a:xfrm>
        </p:spPr>
        <p:txBody>
          <a:bodyPr/>
          <a:lstStyle/>
          <a:p>
            <a:fld id="{8836216C-5BC3-7C44-80F8-E30864FFC22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AFA8-5B1D-4341-BAA6-AC8CF2AC7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05C4FA-612A-4031-8BAD-895C90E5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26" y="972968"/>
            <a:ext cx="685800" cy="685800"/>
          </a:xfrm>
          <a:prstGeom prst="rect">
            <a:avLst/>
          </a:prstGeom>
        </p:spPr>
      </p:pic>
      <p:pic>
        <p:nvPicPr>
          <p:cNvPr id="48" name="Graphic 47" descr="Key with solid fill">
            <a:extLst>
              <a:ext uri="{FF2B5EF4-FFF2-40B4-BE49-F238E27FC236}">
                <a16:creationId xmlns:a16="http://schemas.microsoft.com/office/drawing/2014/main" id="{C3DA6D61-1B97-451A-9C34-481FC62173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8281" y="903295"/>
            <a:ext cx="411480" cy="4114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A6FEBA7-74BA-46BC-B0BD-948665D2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61" y="969264"/>
            <a:ext cx="685800" cy="685800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3357325-A4EE-4C3A-BCED-AD0B3C6ABB10}"/>
              </a:ext>
            </a:extLst>
          </p:cNvPr>
          <p:cNvCxnSpPr>
            <a:cxnSpLocks/>
          </p:cNvCxnSpPr>
          <p:nvPr/>
        </p:nvCxnSpPr>
        <p:spPr>
          <a:xfrm flipV="1">
            <a:off x="3347396" y="1033272"/>
            <a:ext cx="0" cy="118872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Female Profile with solid fill">
            <a:extLst>
              <a:ext uri="{FF2B5EF4-FFF2-40B4-BE49-F238E27FC236}">
                <a16:creationId xmlns:a16="http://schemas.microsoft.com/office/drawing/2014/main" id="{42B14006-EB63-419B-8B79-3A1AC00CC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0813" y="3171154"/>
            <a:ext cx="407581" cy="407581"/>
          </a:xfrm>
          <a:prstGeom prst="rect">
            <a:avLst/>
          </a:prstGeom>
        </p:spPr>
      </p:pic>
      <p:pic>
        <p:nvPicPr>
          <p:cNvPr id="61" name="Graphic 60" descr="School girl with solid fill">
            <a:extLst>
              <a:ext uri="{FF2B5EF4-FFF2-40B4-BE49-F238E27FC236}">
                <a16:creationId xmlns:a16="http://schemas.microsoft.com/office/drawing/2014/main" id="{4D550754-924E-41E4-9C13-9ED0939B28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2637" y="3482595"/>
            <a:ext cx="411480" cy="411480"/>
          </a:xfrm>
          <a:prstGeom prst="rect">
            <a:avLst/>
          </a:prstGeom>
        </p:spPr>
      </p:pic>
      <p:pic>
        <p:nvPicPr>
          <p:cNvPr id="65" name="Graphic 64" descr="User Crown Female with solid fill">
            <a:extLst>
              <a:ext uri="{FF2B5EF4-FFF2-40B4-BE49-F238E27FC236}">
                <a16:creationId xmlns:a16="http://schemas.microsoft.com/office/drawing/2014/main" id="{CA98D60B-F810-49A3-B67A-33C2BA2473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96914" y="3856287"/>
            <a:ext cx="411480" cy="411480"/>
          </a:xfrm>
          <a:prstGeom prst="rect">
            <a:avLst/>
          </a:prstGeom>
        </p:spPr>
      </p:pic>
      <p:pic>
        <p:nvPicPr>
          <p:cNvPr id="79" name="Graphic 78" descr="Key with solid fill">
            <a:extLst>
              <a:ext uri="{FF2B5EF4-FFF2-40B4-BE49-F238E27FC236}">
                <a16:creationId xmlns:a16="http://schemas.microsoft.com/office/drawing/2014/main" id="{BD01AD25-939F-47FE-9F4A-38440A79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5412" y="905256"/>
            <a:ext cx="411480" cy="4114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5EDCF8F-F7E3-4074-BE29-57EE9F1CC4C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8393" y="3224784"/>
            <a:ext cx="274320" cy="323088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67E37705-57ED-4EC5-97D6-A4608B018B72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648393" y="3402319"/>
            <a:ext cx="274320" cy="6171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D707952-8E8A-474E-A266-F2D8963F1A6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8393" y="3911152"/>
            <a:ext cx="274320" cy="27432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26094700-74FA-4CAA-9666-2E760B955564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5078645" y="3200766"/>
            <a:ext cx="274320" cy="344695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6F9F826-7646-4EA3-8F8F-B89CDED60897}"/>
              </a:ext>
            </a:extLst>
          </p:cNvPr>
          <p:cNvCxnSpPr>
            <a:cxnSpLocks/>
          </p:cNvCxnSpPr>
          <p:nvPr/>
        </p:nvCxnSpPr>
        <p:spPr>
          <a:xfrm>
            <a:off x="2797337" y="1595628"/>
            <a:ext cx="1918893" cy="1504621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07E589-9029-4B5D-9C11-0A0F385B9BA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4441" y="3578853"/>
            <a:ext cx="320540" cy="27432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340A9E5F-73D8-461B-B93B-A9F9A1F8D16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18532" y="3235954"/>
            <a:ext cx="430823" cy="27432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5A5DF8A4-C340-4D32-BEF1-7C03FAE6205E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47596" y="3586234"/>
            <a:ext cx="572693" cy="2743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2B51F80-79A7-475E-BAAB-1B1221F40A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22798" y="3210289"/>
            <a:ext cx="1423323" cy="675166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06B2EF8-1565-474C-8E39-0F340D83CFB6}"/>
              </a:ext>
            </a:extLst>
          </p:cNvPr>
          <p:cNvCxnSpPr>
            <a:cxnSpLocks/>
          </p:cNvCxnSpPr>
          <p:nvPr/>
        </p:nvCxnSpPr>
        <p:spPr>
          <a:xfrm>
            <a:off x="382267" y="2209631"/>
            <a:ext cx="7929249" cy="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508F497D-4C87-4FBB-8194-D7994163BC91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1019888" y="1418709"/>
            <a:ext cx="274320" cy="344695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5D349A-0964-493F-A9DD-3E3773784DAA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258" y="1804816"/>
            <a:ext cx="320540" cy="27432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EA959E06-1FF5-4922-8B73-B2661A257D90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2574" y="1458194"/>
            <a:ext cx="430823" cy="274320"/>
          </a:xfrm>
          <a:prstGeom prst="rect">
            <a:avLst/>
          </a:prstGeom>
        </p:spPr>
      </p:pic>
      <p:pic>
        <p:nvPicPr>
          <p:cNvPr id="100" name="Picture 9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0AC669B-7A47-49B2-84DA-B9E0C54E367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3268" y="1823458"/>
            <a:ext cx="572693" cy="274320"/>
          </a:xfrm>
          <a:prstGeom prst="rect">
            <a:avLst/>
          </a:prstGeom>
        </p:spPr>
      </p:pic>
      <p:pic>
        <p:nvPicPr>
          <p:cNvPr id="104" name="Picture 103" descr="Shape&#10;&#10;Description automatically generated with low confidence">
            <a:extLst>
              <a:ext uri="{FF2B5EF4-FFF2-40B4-BE49-F238E27FC236}">
                <a16:creationId xmlns:a16="http://schemas.microsoft.com/office/drawing/2014/main" id="{E4D2F460-F413-4A74-A83E-230208EBD3B9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1062" y="3908785"/>
            <a:ext cx="365760" cy="274320"/>
          </a:xfrm>
          <a:prstGeom prst="rect">
            <a:avLst/>
          </a:prstGeom>
        </p:spPr>
      </p:pic>
      <p:pic>
        <p:nvPicPr>
          <p:cNvPr id="108" name="Picture 10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88F87C-A641-42D4-8224-D39270C607C4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6113" y="3920884"/>
            <a:ext cx="362139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EB8D187-DCCC-41CA-924A-83F1A8B9091F}"/>
              </a:ext>
            </a:extLst>
          </p:cNvPr>
          <p:cNvSpPr txBox="1"/>
          <p:nvPr/>
        </p:nvSpPr>
        <p:spPr>
          <a:xfrm>
            <a:off x="914400" y="4297680"/>
            <a:ext cx="645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Data analysis may yield additional information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2" name="Picture 121" descr="Shape&#10;&#10;Description automatically generated with low confidence">
            <a:extLst>
              <a:ext uri="{FF2B5EF4-FFF2-40B4-BE49-F238E27FC236}">
                <a16:creationId xmlns:a16="http://schemas.microsoft.com/office/drawing/2014/main" id="{7DFC7B58-45D6-4346-954C-1A5C75870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673074" y="1290227"/>
            <a:ext cx="274320" cy="61710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CB345E69-4DCC-46D4-AFA7-29FEBA1E454F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3074" y="1799060"/>
            <a:ext cx="274320" cy="274320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D5AF8D6-24F6-4791-B6EE-DA419E6DA496}"/>
              </a:ext>
            </a:extLst>
          </p:cNvPr>
          <p:cNvCxnSpPr>
            <a:cxnSpLocks/>
          </p:cNvCxnSpPr>
          <p:nvPr/>
        </p:nvCxnSpPr>
        <p:spPr>
          <a:xfrm>
            <a:off x="3831418" y="1597589"/>
            <a:ext cx="2689381" cy="1840533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EDA4494-D98D-468E-B203-23BFC628DB31}"/>
              </a:ext>
            </a:extLst>
          </p:cNvPr>
          <p:cNvCxnSpPr>
            <a:cxnSpLocks/>
          </p:cNvCxnSpPr>
          <p:nvPr/>
        </p:nvCxnSpPr>
        <p:spPr>
          <a:xfrm flipV="1">
            <a:off x="8311516" y="1033272"/>
            <a:ext cx="0" cy="3264408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458FCF5-FB85-4299-9EB5-4E9CE549E4A0}"/>
              </a:ext>
            </a:extLst>
          </p:cNvPr>
          <p:cNvSpPr txBox="1"/>
          <p:nvPr/>
        </p:nvSpPr>
        <p:spPr>
          <a:xfrm>
            <a:off x="64008" y="13624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9509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BC5D7CE-AC5E-4C5E-87A2-83F07C8BAB96}"/>
              </a:ext>
            </a:extLst>
          </p:cNvPr>
          <p:cNvSpPr txBox="1"/>
          <p:nvPr/>
        </p:nvSpPr>
        <p:spPr>
          <a:xfrm>
            <a:off x="5998464" y="17465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8663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AF361BB-1906-41BE-9AF9-A102E8372046}"/>
              </a:ext>
            </a:extLst>
          </p:cNvPr>
          <p:cNvSpPr txBox="1"/>
          <p:nvPr/>
        </p:nvSpPr>
        <p:spPr>
          <a:xfrm>
            <a:off x="64008" y="17465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3593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3383AA6-D0D9-4546-8739-EEFF0502CA3E}"/>
              </a:ext>
            </a:extLst>
          </p:cNvPr>
          <p:cNvSpPr txBox="1"/>
          <p:nvPr/>
        </p:nvSpPr>
        <p:spPr>
          <a:xfrm>
            <a:off x="5998464" y="13624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7561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DE0121-B6C5-48AC-A7E0-773A851DB5B9}"/>
              </a:ext>
            </a:extLst>
          </p:cNvPr>
          <p:cNvSpPr/>
          <p:nvPr/>
        </p:nvSpPr>
        <p:spPr>
          <a:xfrm>
            <a:off x="4762841" y="3150143"/>
            <a:ext cx="1664342" cy="773937"/>
          </a:xfrm>
          <a:prstGeom prst="rect">
            <a:avLst/>
          </a:prstGeom>
          <a:noFill/>
          <a:ln w="317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DCFDDE8-58D5-4F59-945A-C6E54A86F375}"/>
              </a:ext>
            </a:extLst>
          </p:cNvPr>
          <p:cNvSpPr/>
          <p:nvPr/>
        </p:nvSpPr>
        <p:spPr>
          <a:xfrm>
            <a:off x="6379641" y="3482595"/>
            <a:ext cx="1647274" cy="773937"/>
          </a:xfrm>
          <a:prstGeom prst="rect">
            <a:avLst/>
          </a:prstGeom>
          <a:noFill/>
          <a:ln w="31750">
            <a:solidFill>
              <a:srgbClr val="700C6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CB1B23-E2D1-476C-8921-66CB9965D26A}"/>
              </a:ext>
            </a:extLst>
          </p:cNvPr>
          <p:cNvSpPr/>
          <p:nvPr/>
        </p:nvSpPr>
        <p:spPr>
          <a:xfrm>
            <a:off x="5894061" y="949736"/>
            <a:ext cx="872388" cy="1192426"/>
          </a:xfrm>
          <a:prstGeom prst="rect">
            <a:avLst/>
          </a:prstGeom>
          <a:noFill/>
          <a:ln w="317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19E26E-318D-4721-B2BE-9C3284B697C1}"/>
              </a:ext>
            </a:extLst>
          </p:cNvPr>
          <p:cNvSpPr txBox="1"/>
          <p:nvPr/>
        </p:nvSpPr>
        <p:spPr>
          <a:xfrm>
            <a:off x="914400" y="429768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...some of which the analyst may want to contribute back to PEP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F037F4-9ED9-42F5-A145-7D6537FEF451}"/>
              </a:ext>
            </a:extLst>
          </p:cNvPr>
          <p:cNvSpPr txBox="1"/>
          <p:nvPr/>
        </p:nvSpPr>
        <p:spPr>
          <a:xfrm>
            <a:off x="914400" y="429768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Administrators can provide an additional column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83E5099-0610-43D0-B241-6459E631B307}"/>
              </a:ext>
            </a:extLst>
          </p:cNvPr>
          <p:cNvSpPr txBox="1"/>
          <p:nvPr/>
        </p:nvSpPr>
        <p:spPr>
          <a:xfrm>
            <a:off x="914400" y="429768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Users upload data using their personalized row identifier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F7A87-BA66-4354-9C7F-858260DE3F39}"/>
              </a:ext>
            </a:extLst>
          </p:cNvPr>
          <p:cNvSpPr txBox="1"/>
          <p:nvPr/>
        </p:nvSpPr>
        <p:spPr>
          <a:xfrm>
            <a:off x="6071616" y="1417320"/>
            <a:ext cx="524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&lt;30</a:t>
            </a:r>
            <a:endParaRPr lang="en-GB" sz="1600" dirty="0" err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2B86F7-3171-49D5-BBE2-4C2179BD5E69}"/>
              </a:ext>
            </a:extLst>
          </p:cNvPr>
          <p:cNvSpPr txBox="1"/>
          <p:nvPr/>
        </p:nvSpPr>
        <p:spPr>
          <a:xfrm>
            <a:off x="914400" y="429768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...allowing PEP to store the data in the correct rows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93BF5C-835B-42C4-84EC-5E589C27B27A}"/>
              </a:ext>
            </a:extLst>
          </p:cNvPr>
          <p:cNvSpPr txBox="1"/>
          <p:nvPr/>
        </p:nvSpPr>
        <p:spPr>
          <a:xfrm>
            <a:off x="6071616" y="1783080"/>
            <a:ext cx="524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&gt;40</a:t>
            </a:r>
            <a:endParaRPr lang="en-GB" sz="1600" dirty="0" err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B6E936-4112-4857-950A-ADDCDDA9048E}"/>
              </a:ext>
            </a:extLst>
          </p:cNvPr>
          <p:cNvSpPr txBox="1"/>
          <p:nvPr/>
        </p:nvSpPr>
        <p:spPr>
          <a:xfrm>
            <a:off x="914400" y="429768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...without PEP or the uploader learning the subjects’ identities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7EA6DB-53C6-41A6-934A-ABC4AFEBB55D}"/>
              </a:ext>
            </a:extLst>
          </p:cNvPr>
          <p:cNvSpPr txBox="1"/>
          <p:nvPr/>
        </p:nvSpPr>
        <p:spPr>
          <a:xfrm>
            <a:off x="914400" y="429768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But from the uploader’s perspective...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117C2E-64A1-4265-9D78-1F0D2C9B7E60}"/>
              </a:ext>
            </a:extLst>
          </p:cNvPr>
          <p:cNvSpPr/>
          <p:nvPr/>
        </p:nvSpPr>
        <p:spPr>
          <a:xfrm>
            <a:off x="3963568" y="2831423"/>
            <a:ext cx="872388" cy="1436344"/>
          </a:xfrm>
          <a:prstGeom prst="rect">
            <a:avLst/>
          </a:prstGeom>
          <a:noFill/>
          <a:ln w="317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4AA7FE-D42D-4DDA-8FF3-08CACBCD2603}"/>
              </a:ext>
            </a:extLst>
          </p:cNvPr>
          <p:cNvCxnSpPr>
            <a:cxnSpLocks/>
          </p:cNvCxnSpPr>
          <p:nvPr/>
        </p:nvCxnSpPr>
        <p:spPr>
          <a:xfrm flipH="1">
            <a:off x="4833865" y="2138218"/>
            <a:ext cx="1358870" cy="684061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77C28FF-52C1-44B9-9E29-652055852B24}"/>
              </a:ext>
            </a:extLst>
          </p:cNvPr>
          <p:cNvSpPr txBox="1"/>
          <p:nvPr/>
        </p:nvSpPr>
        <p:spPr>
          <a:xfrm>
            <a:off x="7543800" y="13557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7561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02CC61-A779-4C62-A0DF-DA7CE89ADD22}"/>
              </a:ext>
            </a:extLst>
          </p:cNvPr>
          <p:cNvSpPr txBox="1"/>
          <p:nvPr/>
        </p:nvSpPr>
        <p:spPr>
          <a:xfrm>
            <a:off x="7543800" y="17338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8663</a:t>
            </a:r>
            <a:endParaRPr lang="en-GB" sz="2000" dirty="0" err="1">
              <a:solidFill>
                <a:srgbClr val="3E9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17014 -3.7037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7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93827E-6 L 0.1684 4.9382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1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20972 0.4154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86" y="2077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9.87654E-7 L -0.21059 0.4095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000"/>
                            </p:stCondLst>
                            <p:childTnLst>
                              <p:par>
                                <p:cTn id="16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500"/>
                            </p:stCondLst>
                            <p:childTnLst>
                              <p:par>
                                <p:cTn id="167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3" grpId="1"/>
      <p:bldP spid="113" grpId="0"/>
      <p:bldP spid="113" grpId="1"/>
      <p:bldP spid="153" grpId="0"/>
      <p:bldP spid="153" grpId="1"/>
      <p:bldP spid="153" grpId="2"/>
      <p:bldP spid="157" grpId="0"/>
      <p:bldP spid="157" grpId="1"/>
      <p:bldP spid="157" grpId="2"/>
      <p:bldP spid="70" grpId="0" animBg="1"/>
      <p:bldP spid="71" grpId="0" animBg="1"/>
      <p:bldP spid="75" grpId="0" animBg="1"/>
      <p:bldP spid="76" grpId="0"/>
      <p:bldP spid="76" grpId="1"/>
      <p:bldP spid="82" grpId="0"/>
      <p:bldP spid="82" grpId="1"/>
      <p:bldP spid="84" grpId="0"/>
      <p:bldP spid="84" grpId="1"/>
      <p:bldP spid="11" grpId="0"/>
      <p:bldP spid="11" grpId="1"/>
      <p:bldP spid="11" grpId="2"/>
      <p:bldP spid="91" grpId="0"/>
      <p:bldP spid="91" grpId="1"/>
      <p:bldP spid="93" grpId="0"/>
      <p:bldP spid="93" grpId="1"/>
      <p:bldP spid="93" grpId="2"/>
      <p:bldP spid="94" grpId="0"/>
      <p:bldP spid="94" grpId="1"/>
      <p:bldP spid="56" grpId="0"/>
      <p:bldP spid="56" grpId="1"/>
      <p:bldP spid="57" grpId="0" animBg="1"/>
      <p:bldP spid="63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>
            <a:extLst>
              <a:ext uri="{FF2B5EF4-FFF2-40B4-BE49-F238E27FC236}">
                <a16:creationId xmlns:a16="http://schemas.microsoft.com/office/drawing/2014/main" id="{B2B9CD99-6700-4122-8788-50871EBBCBD3}"/>
              </a:ext>
            </a:extLst>
          </p:cNvPr>
          <p:cNvSpPr txBox="1"/>
          <p:nvPr/>
        </p:nvSpPr>
        <p:spPr>
          <a:xfrm>
            <a:off x="3429000" y="4288536"/>
            <a:ext cx="478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PEP just stores data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C860080-1A23-4381-A611-A48DD11C8CDF}"/>
              </a:ext>
            </a:extLst>
          </p:cNvPr>
          <p:cNvSpPr txBox="1"/>
          <p:nvPr/>
        </p:nvSpPr>
        <p:spPr>
          <a:xfrm>
            <a:off x="914400" y="4297680"/>
            <a:ext cx="645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Users only see the data that they are authorized for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1A0BABB-F338-4551-ABAE-8BBA21BE6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45400"/>
              </p:ext>
            </p:extLst>
          </p:nvPr>
        </p:nvGraphicFramePr>
        <p:xfrm>
          <a:off x="4416552" y="1033272"/>
          <a:ext cx="30664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01">
                  <a:extLst>
                    <a:ext uri="{9D8B030D-6E8A-4147-A177-3AD203B41FA5}">
                      <a16:colId xmlns:a16="http://schemas.microsoft.com/office/drawing/2014/main" val="1926970185"/>
                    </a:ext>
                  </a:extLst>
                </a:gridCol>
                <a:gridCol w="766601">
                  <a:extLst>
                    <a:ext uri="{9D8B030D-6E8A-4147-A177-3AD203B41FA5}">
                      <a16:colId xmlns:a16="http://schemas.microsoft.com/office/drawing/2014/main" val="3736898727"/>
                    </a:ext>
                  </a:extLst>
                </a:gridCol>
                <a:gridCol w="766601">
                  <a:extLst>
                    <a:ext uri="{9D8B030D-6E8A-4147-A177-3AD203B41FA5}">
                      <a16:colId xmlns:a16="http://schemas.microsoft.com/office/drawing/2014/main" val="2240208424"/>
                    </a:ext>
                  </a:extLst>
                </a:gridCol>
                <a:gridCol w="766601">
                  <a:extLst>
                    <a:ext uri="{9D8B030D-6E8A-4147-A177-3AD203B41FA5}">
                      <a16:colId xmlns:a16="http://schemas.microsoft.com/office/drawing/2014/main" val="1052598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6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6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36316"/>
                  </a:ext>
                </a:extLst>
              </a:tr>
            </a:tbl>
          </a:graphicData>
        </a:graphic>
      </p:graphicFrame>
      <p:graphicFrame>
        <p:nvGraphicFramePr>
          <p:cNvPr id="66" name="Table 6">
            <a:extLst>
              <a:ext uri="{FF2B5EF4-FFF2-40B4-BE49-F238E27FC236}">
                <a16:creationId xmlns:a16="http://schemas.microsoft.com/office/drawing/2014/main" id="{9CC3F985-E2A7-424C-8370-7A504A295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29790"/>
              </p:ext>
            </p:extLst>
          </p:nvPr>
        </p:nvGraphicFramePr>
        <p:xfrm>
          <a:off x="4416552" y="1033272"/>
          <a:ext cx="30664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01">
                  <a:extLst>
                    <a:ext uri="{9D8B030D-6E8A-4147-A177-3AD203B41FA5}">
                      <a16:colId xmlns:a16="http://schemas.microsoft.com/office/drawing/2014/main" val="1926970185"/>
                    </a:ext>
                  </a:extLst>
                </a:gridCol>
                <a:gridCol w="766601">
                  <a:extLst>
                    <a:ext uri="{9D8B030D-6E8A-4147-A177-3AD203B41FA5}">
                      <a16:colId xmlns:a16="http://schemas.microsoft.com/office/drawing/2014/main" val="3736898727"/>
                    </a:ext>
                  </a:extLst>
                </a:gridCol>
                <a:gridCol w="766601">
                  <a:extLst>
                    <a:ext uri="{9D8B030D-6E8A-4147-A177-3AD203B41FA5}">
                      <a16:colId xmlns:a16="http://schemas.microsoft.com/office/drawing/2014/main" val="2240208424"/>
                    </a:ext>
                  </a:extLst>
                </a:gridCol>
                <a:gridCol w="766601">
                  <a:extLst>
                    <a:ext uri="{9D8B030D-6E8A-4147-A177-3AD203B41FA5}">
                      <a16:colId xmlns:a16="http://schemas.microsoft.com/office/drawing/2014/main" val="1052598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6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06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3631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2F1C580-76EB-4004-85ED-1150A7BFC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49635"/>
              </p:ext>
            </p:extLst>
          </p:nvPr>
        </p:nvGraphicFramePr>
        <p:xfrm>
          <a:off x="4416552" y="1033272"/>
          <a:ext cx="23017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49">
                  <a:extLst>
                    <a:ext uri="{9D8B030D-6E8A-4147-A177-3AD203B41FA5}">
                      <a16:colId xmlns:a16="http://schemas.microsoft.com/office/drawing/2014/main" val="2777315900"/>
                    </a:ext>
                  </a:extLst>
                </a:gridCol>
                <a:gridCol w="767249">
                  <a:extLst>
                    <a:ext uri="{9D8B030D-6E8A-4147-A177-3AD203B41FA5}">
                      <a16:colId xmlns:a16="http://schemas.microsoft.com/office/drawing/2014/main" val="423326139"/>
                    </a:ext>
                  </a:extLst>
                </a:gridCol>
                <a:gridCol w="767249">
                  <a:extLst>
                    <a:ext uri="{9D8B030D-6E8A-4147-A177-3AD203B41FA5}">
                      <a16:colId xmlns:a16="http://schemas.microsoft.com/office/drawing/2014/main" val="2367248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85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3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62343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EEE9BBD-FCC6-4A8B-B332-4393D8F3C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300035"/>
              </p:ext>
            </p:extLst>
          </p:nvPr>
        </p:nvGraphicFramePr>
        <p:xfrm>
          <a:off x="4416552" y="1033272"/>
          <a:ext cx="23017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49">
                  <a:extLst>
                    <a:ext uri="{9D8B030D-6E8A-4147-A177-3AD203B41FA5}">
                      <a16:colId xmlns:a16="http://schemas.microsoft.com/office/drawing/2014/main" val="2078831724"/>
                    </a:ext>
                  </a:extLst>
                </a:gridCol>
                <a:gridCol w="767249">
                  <a:extLst>
                    <a:ext uri="{9D8B030D-6E8A-4147-A177-3AD203B41FA5}">
                      <a16:colId xmlns:a16="http://schemas.microsoft.com/office/drawing/2014/main" val="1671650878"/>
                    </a:ext>
                  </a:extLst>
                </a:gridCol>
                <a:gridCol w="767249">
                  <a:extLst>
                    <a:ext uri="{9D8B030D-6E8A-4147-A177-3AD203B41FA5}">
                      <a16:colId xmlns:a16="http://schemas.microsoft.com/office/drawing/2014/main" val="3124908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4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14606"/>
                  </a:ext>
                </a:extLst>
              </a:tr>
            </a:tbl>
          </a:graphicData>
        </a:graphic>
      </p:graphicFrame>
      <p:graphicFrame>
        <p:nvGraphicFramePr>
          <p:cNvPr id="85" name="Table 10">
            <a:extLst>
              <a:ext uri="{FF2B5EF4-FFF2-40B4-BE49-F238E27FC236}">
                <a16:creationId xmlns:a16="http://schemas.microsoft.com/office/drawing/2014/main" id="{8ADB05DD-F836-454F-8993-39A447C48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23551"/>
              </p:ext>
            </p:extLst>
          </p:nvPr>
        </p:nvGraphicFramePr>
        <p:xfrm>
          <a:off x="4014216" y="2871216"/>
          <a:ext cx="3962395" cy="135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79">
                  <a:extLst>
                    <a:ext uri="{9D8B030D-6E8A-4147-A177-3AD203B41FA5}">
                      <a16:colId xmlns:a16="http://schemas.microsoft.com/office/drawing/2014/main" val="3864506718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3278334068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421263498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40657370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4210551291"/>
                    </a:ext>
                  </a:extLst>
                </a:gridCol>
              </a:tblGrid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5284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638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9148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00678"/>
                  </a:ext>
                </a:extLst>
              </a:tr>
            </a:tbl>
          </a:graphicData>
        </a:graphic>
      </p:graphicFrame>
      <p:graphicFrame>
        <p:nvGraphicFramePr>
          <p:cNvPr id="67" name="Table 10">
            <a:extLst>
              <a:ext uri="{FF2B5EF4-FFF2-40B4-BE49-F238E27FC236}">
                <a16:creationId xmlns:a16="http://schemas.microsoft.com/office/drawing/2014/main" id="{61DBCE90-7CF2-4288-B4C1-7F083DD76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95083"/>
              </p:ext>
            </p:extLst>
          </p:nvPr>
        </p:nvGraphicFramePr>
        <p:xfrm>
          <a:off x="4014216" y="2871216"/>
          <a:ext cx="3962395" cy="135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79">
                  <a:extLst>
                    <a:ext uri="{9D8B030D-6E8A-4147-A177-3AD203B41FA5}">
                      <a16:colId xmlns:a16="http://schemas.microsoft.com/office/drawing/2014/main" val="3864506718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3278334068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421263498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40657370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4210551291"/>
                    </a:ext>
                  </a:extLst>
                </a:gridCol>
              </a:tblGrid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5284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638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9148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00678"/>
                  </a:ext>
                </a:extLst>
              </a:tr>
            </a:tbl>
          </a:graphicData>
        </a:graphic>
      </p:graphicFrame>
      <p:graphicFrame>
        <p:nvGraphicFramePr>
          <p:cNvPr id="90" name="Table 90">
            <a:extLst>
              <a:ext uri="{FF2B5EF4-FFF2-40B4-BE49-F238E27FC236}">
                <a16:creationId xmlns:a16="http://schemas.microsoft.com/office/drawing/2014/main" id="{DE1277AF-968E-4428-84F8-76BC9DC8C168}"/>
              </a:ext>
            </a:extLst>
          </p:cNvPr>
          <p:cNvGraphicFramePr>
            <a:graphicFrameLocks noGrp="1"/>
          </p:cNvGraphicFramePr>
          <p:nvPr/>
        </p:nvGraphicFramePr>
        <p:xfrm>
          <a:off x="794009" y="1028646"/>
          <a:ext cx="1523562" cy="110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81">
                  <a:extLst>
                    <a:ext uri="{9D8B030D-6E8A-4147-A177-3AD203B41FA5}">
                      <a16:colId xmlns:a16="http://schemas.microsoft.com/office/drawing/2014/main" val="3230358864"/>
                    </a:ext>
                  </a:extLst>
                </a:gridCol>
                <a:gridCol w="761781">
                  <a:extLst>
                    <a:ext uri="{9D8B030D-6E8A-4147-A177-3AD203B41FA5}">
                      <a16:colId xmlns:a16="http://schemas.microsoft.com/office/drawing/2014/main" val="2415466851"/>
                    </a:ext>
                  </a:extLst>
                </a:gridCol>
              </a:tblGrid>
              <a:tr h="369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3349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79587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0869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B5F2C9B-2DBA-42D8-94D7-23A12DAB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visibility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69E7B-A606-4E7D-AE00-6A1D7DC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35610" y="4893997"/>
            <a:ext cx="863600" cy="169277"/>
          </a:xfrm>
        </p:spPr>
        <p:txBody>
          <a:bodyPr/>
          <a:lstStyle/>
          <a:p>
            <a:fld id="{8836216C-5BC3-7C44-80F8-E30864FFC22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AFA8-5B1D-4341-BAA6-AC8CF2AC7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05C4FA-612A-4031-8BAD-895C90E5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26" y="972968"/>
            <a:ext cx="685800" cy="685800"/>
          </a:xfrm>
          <a:prstGeom prst="rect">
            <a:avLst/>
          </a:prstGeom>
        </p:spPr>
      </p:pic>
      <p:pic>
        <p:nvPicPr>
          <p:cNvPr id="48" name="Graphic 47" descr="Key with solid fill">
            <a:extLst>
              <a:ext uri="{FF2B5EF4-FFF2-40B4-BE49-F238E27FC236}">
                <a16:creationId xmlns:a16="http://schemas.microsoft.com/office/drawing/2014/main" id="{C3DA6D61-1B97-451A-9C34-481FC62173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8281" y="903295"/>
            <a:ext cx="411480" cy="4114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A6FEBA7-74BA-46BC-B0BD-948665D2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61" y="969264"/>
            <a:ext cx="685800" cy="685800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3357325-A4EE-4C3A-BCED-AD0B3C6ABB10}"/>
              </a:ext>
            </a:extLst>
          </p:cNvPr>
          <p:cNvCxnSpPr>
            <a:cxnSpLocks/>
          </p:cNvCxnSpPr>
          <p:nvPr/>
        </p:nvCxnSpPr>
        <p:spPr>
          <a:xfrm flipV="1">
            <a:off x="3347396" y="1033272"/>
            <a:ext cx="0" cy="118872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Female Profile with solid fill">
            <a:extLst>
              <a:ext uri="{FF2B5EF4-FFF2-40B4-BE49-F238E27FC236}">
                <a16:creationId xmlns:a16="http://schemas.microsoft.com/office/drawing/2014/main" id="{42B14006-EB63-419B-8B79-3A1AC00CC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0813" y="3171154"/>
            <a:ext cx="407581" cy="407581"/>
          </a:xfrm>
          <a:prstGeom prst="rect">
            <a:avLst/>
          </a:prstGeom>
        </p:spPr>
      </p:pic>
      <p:pic>
        <p:nvPicPr>
          <p:cNvPr id="61" name="Graphic 60" descr="School girl with solid fill">
            <a:extLst>
              <a:ext uri="{FF2B5EF4-FFF2-40B4-BE49-F238E27FC236}">
                <a16:creationId xmlns:a16="http://schemas.microsoft.com/office/drawing/2014/main" id="{4D550754-924E-41E4-9C13-9ED0939B28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2637" y="3482595"/>
            <a:ext cx="411480" cy="411480"/>
          </a:xfrm>
          <a:prstGeom prst="rect">
            <a:avLst/>
          </a:prstGeom>
        </p:spPr>
      </p:pic>
      <p:pic>
        <p:nvPicPr>
          <p:cNvPr id="65" name="Graphic 64" descr="User Crown Female with solid fill">
            <a:extLst>
              <a:ext uri="{FF2B5EF4-FFF2-40B4-BE49-F238E27FC236}">
                <a16:creationId xmlns:a16="http://schemas.microsoft.com/office/drawing/2014/main" id="{CA98D60B-F810-49A3-B67A-33C2BA2473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96914" y="3856287"/>
            <a:ext cx="411480" cy="411480"/>
          </a:xfrm>
          <a:prstGeom prst="rect">
            <a:avLst/>
          </a:prstGeom>
        </p:spPr>
      </p:pic>
      <p:pic>
        <p:nvPicPr>
          <p:cNvPr id="79" name="Graphic 78" descr="Key with solid fill">
            <a:extLst>
              <a:ext uri="{FF2B5EF4-FFF2-40B4-BE49-F238E27FC236}">
                <a16:creationId xmlns:a16="http://schemas.microsoft.com/office/drawing/2014/main" id="{BD01AD25-939F-47FE-9F4A-38440A79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5412" y="905256"/>
            <a:ext cx="411480" cy="4114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5EDCF8F-F7E3-4074-BE29-57EE9F1CC4C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8393" y="3224784"/>
            <a:ext cx="274320" cy="323088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67E37705-57ED-4EC5-97D6-A4608B018B72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648393" y="3402319"/>
            <a:ext cx="274320" cy="6171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D707952-8E8A-474E-A266-F2D8963F1A6E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8393" y="3911152"/>
            <a:ext cx="274320" cy="27432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26094700-74FA-4CAA-9666-2E760B955564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5078645" y="3200766"/>
            <a:ext cx="274320" cy="344695"/>
          </a:xfrm>
          <a:prstGeom prst="rect">
            <a:avLst/>
          </a:prstGeom>
        </p:spPr>
      </p:pic>
      <p:pic>
        <p:nvPicPr>
          <p:cNvPr id="126" name="Picture 1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07E589-9029-4B5D-9C11-0A0F385B9BA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4441" y="3578853"/>
            <a:ext cx="320540" cy="27432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340A9E5F-73D8-461B-B93B-A9F9A1F8D16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18532" y="3235954"/>
            <a:ext cx="430823" cy="27432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5A5DF8A4-C340-4D32-BEF1-7C03FAE6205E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47596" y="3586234"/>
            <a:ext cx="572693" cy="2743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2B51F80-79A7-475E-BAAB-1B1221F40A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22798" y="3210289"/>
            <a:ext cx="1423323" cy="675166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06B2EF8-1565-474C-8E39-0F340D83CFB6}"/>
              </a:ext>
            </a:extLst>
          </p:cNvPr>
          <p:cNvCxnSpPr>
            <a:cxnSpLocks/>
          </p:cNvCxnSpPr>
          <p:nvPr/>
        </p:nvCxnSpPr>
        <p:spPr>
          <a:xfrm>
            <a:off x="382267" y="2209631"/>
            <a:ext cx="7929249" cy="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508F497D-4C87-4FBB-8194-D7994163BC91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1019888" y="1418709"/>
            <a:ext cx="274320" cy="344695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5D349A-0964-493F-A9DD-3E3773784DAA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258" y="1804816"/>
            <a:ext cx="320540" cy="27432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EA959E06-1FF5-4922-8B73-B2661A257D90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2574" y="1458194"/>
            <a:ext cx="430823" cy="274320"/>
          </a:xfrm>
          <a:prstGeom prst="rect">
            <a:avLst/>
          </a:prstGeom>
        </p:spPr>
      </p:pic>
      <p:pic>
        <p:nvPicPr>
          <p:cNvPr id="100" name="Picture 9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0AC669B-7A47-49B2-84DA-B9E0C54E367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3268" y="1823458"/>
            <a:ext cx="572693" cy="274320"/>
          </a:xfrm>
          <a:prstGeom prst="rect">
            <a:avLst/>
          </a:prstGeom>
        </p:spPr>
      </p:pic>
      <p:pic>
        <p:nvPicPr>
          <p:cNvPr id="104" name="Picture 103" descr="Shape&#10;&#10;Description automatically generated with low confidence">
            <a:extLst>
              <a:ext uri="{FF2B5EF4-FFF2-40B4-BE49-F238E27FC236}">
                <a16:creationId xmlns:a16="http://schemas.microsoft.com/office/drawing/2014/main" id="{E4D2F460-F413-4A74-A83E-230208EBD3B9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1062" y="3908785"/>
            <a:ext cx="365760" cy="274320"/>
          </a:xfrm>
          <a:prstGeom prst="rect">
            <a:avLst/>
          </a:prstGeom>
        </p:spPr>
      </p:pic>
      <p:pic>
        <p:nvPicPr>
          <p:cNvPr id="108" name="Picture 10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88F87C-A641-42D4-8224-D39270C607C4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6113" y="3920884"/>
            <a:ext cx="362139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EB8D187-DCCC-41CA-924A-83F1A8B9091F}"/>
              </a:ext>
            </a:extLst>
          </p:cNvPr>
          <p:cNvSpPr txBox="1"/>
          <p:nvPr/>
        </p:nvSpPr>
        <p:spPr>
          <a:xfrm>
            <a:off x="914400" y="4297680"/>
            <a:ext cx="645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Some data may be absent from PEP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2" name="Picture 121" descr="Shape&#10;&#10;Description automatically generated with low confidence">
            <a:extLst>
              <a:ext uri="{FF2B5EF4-FFF2-40B4-BE49-F238E27FC236}">
                <a16:creationId xmlns:a16="http://schemas.microsoft.com/office/drawing/2014/main" id="{7DFC7B58-45D6-4346-954C-1A5C75870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673074" y="1290227"/>
            <a:ext cx="274320" cy="61710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CB345E69-4DCC-46D4-AFA7-29FEBA1E454F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3074" y="1799060"/>
            <a:ext cx="274320" cy="27432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EDA4494-D98D-468E-B203-23BFC628DB31}"/>
              </a:ext>
            </a:extLst>
          </p:cNvPr>
          <p:cNvCxnSpPr>
            <a:cxnSpLocks/>
          </p:cNvCxnSpPr>
          <p:nvPr/>
        </p:nvCxnSpPr>
        <p:spPr>
          <a:xfrm flipV="1">
            <a:off x="8311516" y="1033272"/>
            <a:ext cx="0" cy="3264408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458FCF5-FB85-4299-9EB5-4E9CE549E4A0}"/>
              </a:ext>
            </a:extLst>
          </p:cNvPr>
          <p:cNvSpPr txBox="1"/>
          <p:nvPr/>
        </p:nvSpPr>
        <p:spPr>
          <a:xfrm>
            <a:off x="64008" y="13624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9509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AF361BB-1906-41BE-9AF9-A102E8372046}"/>
              </a:ext>
            </a:extLst>
          </p:cNvPr>
          <p:cNvSpPr txBox="1"/>
          <p:nvPr/>
        </p:nvSpPr>
        <p:spPr>
          <a:xfrm>
            <a:off x="64008" y="17465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3593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CB1B23-E2D1-476C-8921-66CB9965D26A}"/>
              </a:ext>
            </a:extLst>
          </p:cNvPr>
          <p:cNvSpPr/>
          <p:nvPr/>
        </p:nvSpPr>
        <p:spPr>
          <a:xfrm>
            <a:off x="5894061" y="949736"/>
            <a:ext cx="872388" cy="1192426"/>
          </a:xfrm>
          <a:prstGeom prst="rect">
            <a:avLst/>
          </a:prstGeom>
          <a:noFill/>
          <a:ln w="317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117C2E-64A1-4265-9D78-1F0D2C9B7E60}"/>
              </a:ext>
            </a:extLst>
          </p:cNvPr>
          <p:cNvSpPr/>
          <p:nvPr/>
        </p:nvSpPr>
        <p:spPr>
          <a:xfrm>
            <a:off x="3963568" y="2831423"/>
            <a:ext cx="872388" cy="1436344"/>
          </a:xfrm>
          <a:prstGeom prst="rect">
            <a:avLst/>
          </a:prstGeom>
          <a:noFill/>
          <a:ln w="317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4AA7FE-D42D-4DDA-8FF3-08CACBCD2603}"/>
              </a:ext>
            </a:extLst>
          </p:cNvPr>
          <p:cNvCxnSpPr>
            <a:cxnSpLocks/>
          </p:cNvCxnSpPr>
          <p:nvPr/>
        </p:nvCxnSpPr>
        <p:spPr>
          <a:xfrm flipH="1">
            <a:off x="4833865" y="2138218"/>
            <a:ext cx="1358870" cy="684061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77C28FF-52C1-44B9-9E29-652055852B24}"/>
              </a:ext>
            </a:extLst>
          </p:cNvPr>
          <p:cNvSpPr txBox="1"/>
          <p:nvPr/>
        </p:nvSpPr>
        <p:spPr>
          <a:xfrm>
            <a:off x="7543800" y="13557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7561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02CC61-A779-4C62-A0DF-DA7CE89ADD22}"/>
              </a:ext>
            </a:extLst>
          </p:cNvPr>
          <p:cNvSpPr txBox="1"/>
          <p:nvPr/>
        </p:nvSpPr>
        <p:spPr>
          <a:xfrm>
            <a:off x="7543800" y="17338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8663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DAB5A0-EFF9-4B1E-8981-BB62532897F2}"/>
              </a:ext>
            </a:extLst>
          </p:cNvPr>
          <p:cNvSpPr txBox="1"/>
          <p:nvPr/>
        </p:nvSpPr>
        <p:spPr>
          <a:xfrm>
            <a:off x="914400" y="4297680"/>
            <a:ext cx="645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...so downloaders may have gaps in their data sets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FF97B9C-0885-4E2B-BF67-C1793C10671E}"/>
              </a:ext>
            </a:extLst>
          </p:cNvPr>
          <p:cNvSpPr/>
          <p:nvPr/>
        </p:nvSpPr>
        <p:spPr>
          <a:xfrm>
            <a:off x="6379642" y="3482595"/>
            <a:ext cx="833164" cy="773937"/>
          </a:xfrm>
          <a:prstGeom prst="rect">
            <a:avLst/>
          </a:prstGeom>
          <a:noFill/>
          <a:ln w="31750">
            <a:solidFill>
              <a:srgbClr val="700C6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ACFEAEE-D5B1-4A52-A501-AB9FAA6A57E0}"/>
              </a:ext>
            </a:extLst>
          </p:cNvPr>
          <p:cNvCxnSpPr>
            <a:cxnSpLocks/>
          </p:cNvCxnSpPr>
          <p:nvPr/>
        </p:nvCxnSpPr>
        <p:spPr>
          <a:xfrm>
            <a:off x="3831418" y="1597589"/>
            <a:ext cx="2689381" cy="1840533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31DD1BB-4FFA-44F8-9FDF-6AE07C49B15B}"/>
              </a:ext>
            </a:extLst>
          </p:cNvPr>
          <p:cNvSpPr/>
          <p:nvPr/>
        </p:nvSpPr>
        <p:spPr>
          <a:xfrm>
            <a:off x="6379641" y="3482595"/>
            <a:ext cx="1647274" cy="773937"/>
          </a:xfrm>
          <a:prstGeom prst="rect">
            <a:avLst/>
          </a:prstGeom>
          <a:noFill/>
          <a:ln w="31750">
            <a:solidFill>
              <a:srgbClr val="700C6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29B0C-AA06-4DEC-B37E-162063F4290C}"/>
              </a:ext>
            </a:extLst>
          </p:cNvPr>
          <p:cNvSpPr/>
          <p:nvPr/>
        </p:nvSpPr>
        <p:spPr>
          <a:xfrm>
            <a:off x="3977070" y="3480504"/>
            <a:ext cx="833164" cy="773937"/>
          </a:xfrm>
          <a:prstGeom prst="rect">
            <a:avLst/>
          </a:prstGeom>
          <a:noFill/>
          <a:ln w="31750">
            <a:solidFill>
              <a:srgbClr val="700C6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AF0F6B2-CAF7-481F-A6E4-1A6DCAB51D86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3806061" y="1655064"/>
            <a:ext cx="593701" cy="1760061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C371D16-ED42-446C-BC1A-EBB5DAD7A748}"/>
              </a:ext>
            </a:extLst>
          </p:cNvPr>
          <p:cNvSpPr txBox="1"/>
          <p:nvPr/>
        </p:nvSpPr>
        <p:spPr>
          <a:xfrm>
            <a:off x="914400" y="4297680"/>
            <a:ext cx="712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...preventing them from analyzing those data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73DEE62-8FA0-4E4E-B629-2F15EFD3EC8A}"/>
              </a:ext>
            </a:extLst>
          </p:cNvPr>
          <p:cNvSpPr txBox="1"/>
          <p:nvPr/>
        </p:nvSpPr>
        <p:spPr>
          <a:xfrm>
            <a:off x="914400" y="4297680"/>
            <a:ext cx="712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...and from uploading derived data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1E66E3-E409-4087-8E53-52F6AF08E9EA}"/>
              </a:ext>
            </a:extLst>
          </p:cNvPr>
          <p:cNvSpPr txBox="1"/>
          <p:nvPr/>
        </p:nvSpPr>
        <p:spPr>
          <a:xfrm>
            <a:off x="914400" y="4297680"/>
            <a:ext cx="769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Users may even see no data at all in some rows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FB45A4-FD62-45E3-845F-C578D584DAEF}"/>
              </a:ext>
            </a:extLst>
          </p:cNvPr>
          <p:cNvSpPr txBox="1"/>
          <p:nvPr/>
        </p:nvSpPr>
        <p:spPr>
          <a:xfrm>
            <a:off x="914400" y="4297680"/>
            <a:ext cx="769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Empty rows are inaccessible: the data set just looks smaller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D54305-1B3C-47E3-9F45-A8D3EE85CBE4}"/>
              </a:ext>
            </a:extLst>
          </p:cNvPr>
          <p:cNvSpPr txBox="1"/>
          <p:nvPr/>
        </p:nvSpPr>
        <p:spPr>
          <a:xfrm>
            <a:off x="5434196" y="1783080"/>
            <a:ext cx="24904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GB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0285F6C-6CAA-4FEA-97DD-B4E919585F06}"/>
              </a:ext>
            </a:extLst>
          </p:cNvPr>
          <p:cNvSpPr txBox="1"/>
          <p:nvPr/>
        </p:nvSpPr>
        <p:spPr>
          <a:xfrm>
            <a:off x="6082790" y="1783080"/>
            <a:ext cx="59370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&gt;40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9222A53-A6B4-48A4-85B4-A9394C228923}"/>
              </a:ext>
            </a:extLst>
          </p:cNvPr>
          <p:cNvSpPr txBox="1"/>
          <p:nvPr/>
        </p:nvSpPr>
        <p:spPr>
          <a:xfrm>
            <a:off x="4160520" y="3886200"/>
            <a:ext cx="59370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&gt;40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6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12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000" fill="hold"/>
                                        <p:tgtEl>
                                          <p:spTgt spid="11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1000" fill="hold"/>
                                        <p:tgtEl>
                                          <p:spTgt spid="11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1000" fill="hold"/>
                                        <p:tgtEl>
                                          <p:spTgt spid="12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12" grpId="0"/>
      <p:bldP spid="112" grpId="1"/>
      <p:bldP spid="113" grpId="0"/>
      <p:bldP spid="113" grpId="1"/>
      <p:bldP spid="75" grpId="0" animBg="1"/>
      <p:bldP spid="57" grpId="0" animBg="1"/>
      <p:bldP spid="64" grpId="0"/>
      <p:bldP spid="64" grpId="1"/>
      <p:bldP spid="60" grpId="0"/>
      <p:bldP spid="60" grpId="1"/>
      <p:bldP spid="97" grpId="0" animBg="1"/>
      <p:bldP spid="111" grpId="0" animBg="1"/>
      <p:bldP spid="111" grpId="1" animBg="1"/>
      <p:bldP spid="114" grpId="0" animBg="1"/>
      <p:bldP spid="116" grpId="0"/>
      <p:bldP spid="116" grpId="1"/>
      <p:bldP spid="117" grpId="0"/>
      <p:bldP spid="117" grpId="1"/>
      <p:bldP spid="73" grpId="0"/>
      <p:bldP spid="73" grpId="1"/>
      <p:bldP spid="105" grpId="0"/>
      <p:bldP spid="118" grpId="0"/>
      <p:bldP spid="118" grpId="1"/>
      <p:bldP spid="118" grpId="2"/>
      <p:bldP spid="119" grpId="0"/>
      <p:bldP spid="119" grpId="1"/>
      <p:bldP spid="119" grpId="2"/>
      <p:bldP spid="129" grpId="0"/>
      <p:bldP spid="129" grpId="1"/>
      <p:bldP spid="12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 90">
            <a:extLst>
              <a:ext uri="{FF2B5EF4-FFF2-40B4-BE49-F238E27FC236}">
                <a16:creationId xmlns:a16="http://schemas.microsoft.com/office/drawing/2014/main" id="{DE1277AF-968E-4428-84F8-76BC9DC8C168}"/>
              </a:ext>
            </a:extLst>
          </p:cNvPr>
          <p:cNvGraphicFramePr>
            <a:graphicFrameLocks noGrp="1"/>
          </p:cNvGraphicFramePr>
          <p:nvPr/>
        </p:nvGraphicFramePr>
        <p:xfrm>
          <a:off x="794009" y="1028646"/>
          <a:ext cx="1523562" cy="110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81">
                  <a:extLst>
                    <a:ext uri="{9D8B030D-6E8A-4147-A177-3AD203B41FA5}">
                      <a16:colId xmlns:a16="http://schemas.microsoft.com/office/drawing/2014/main" val="3230358864"/>
                    </a:ext>
                  </a:extLst>
                </a:gridCol>
                <a:gridCol w="761781">
                  <a:extLst>
                    <a:ext uri="{9D8B030D-6E8A-4147-A177-3AD203B41FA5}">
                      <a16:colId xmlns:a16="http://schemas.microsoft.com/office/drawing/2014/main" val="2415466851"/>
                    </a:ext>
                  </a:extLst>
                </a:gridCol>
              </a:tblGrid>
              <a:tr h="369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3349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79587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0869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43BE2AC-616F-4175-B375-57ABA0DEA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28087"/>
              </p:ext>
            </p:extLst>
          </p:nvPr>
        </p:nvGraphicFramePr>
        <p:xfrm>
          <a:off x="795528" y="1033272"/>
          <a:ext cx="23117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590">
                  <a:extLst>
                    <a:ext uri="{9D8B030D-6E8A-4147-A177-3AD203B41FA5}">
                      <a16:colId xmlns:a16="http://schemas.microsoft.com/office/drawing/2014/main" val="3355155337"/>
                    </a:ext>
                  </a:extLst>
                </a:gridCol>
                <a:gridCol w="770590">
                  <a:extLst>
                    <a:ext uri="{9D8B030D-6E8A-4147-A177-3AD203B41FA5}">
                      <a16:colId xmlns:a16="http://schemas.microsoft.com/office/drawing/2014/main" val="555016327"/>
                    </a:ext>
                  </a:extLst>
                </a:gridCol>
                <a:gridCol w="770590">
                  <a:extLst>
                    <a:ext uri="{9D8B030D-6E8A-4147-A177-3AD203B41FA5}">
                      <a16:colId xmlns:a16="http://schemas.microsoft.com/office/drawing/2014/main" val="1666532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dnaID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dna980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38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dna028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95849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3CFB45A4-FD62-45E3-845F-C578D584DAEF}"/>
              </a:ext>
            </a:extLst>
          </p:cNvPr>
          <p:cNvSpPr txBox="1"/>
          <p:nvPr/>
        </p:nvSpPr>
        <p:spPr>
          <a:xfrm>
            <a:off x="914400" y="4297680"/>
            <a:ext cx="769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Empty rows are inaccessible: the data set just looks smaller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16BF91-EBED-4FFB-BDD3-117F66EFA538}"/>
              </a:ext>
            </a:extLst>
          </p:cNvPr>
          <p:cNvSpPr txBox="1"/>
          <p:nvPr/>
        </p:nvSpPr>
        <p:spPr>
          <a:xfrm>
            <a:off x="914400" y="4297680"/>
            <a:ext cx="769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Data producers process (sample / measure / ...) subjects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7" name="Table 10">
            <a:extLst>
              <a:ext uri="{FF2B5EF4-FFF2-40B4-BE49-F238E27FC236}">
                <a16:creationId xmlns:a16="http://schemas.microsoft.com/office/drawing/2014/main" id="{61DBCE90-7CF2-4288-B4C1-7F083DD76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01511"/>
              </p:ext>
            </p:extLst>
          </p:nvPr>
        </p:nvGraphicFramePr>
        <p:xfrm>
          <a:off x="4014216" y="2871216"/>
          <a:ext cx="3962395" cy="135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79">
                  <a:extLst>
                    <a:ext uri="{9D8B030D-6E8A-4147-A177-3AD203B41FA5}">
                      <a16:colId xmlns:a16="http://schemas.microsoft.com/office/drawing/2014/main" val="3864506718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3278334068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421263498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40657370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4210551291"/>
                    </a:ext>
                  </a:extLst>
                </a:gridCol>
              </a:tblGrid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5284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638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9148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00678"/>
                  </a:ext>
                </a:extLst>
              </a:tr>
            </a:tbl>
          </a:graphicData>
        </a:graphic>
      </p:graphicFrame>
      <p:graphicFrame>
        <p:nvGraphicFramePr>
          <p:cNvPr id="93" name="Table 10">
            <a:extLst>
              <a:ext uri="{FF2B5EF4-FFF2-40B4-BE49-F238E27FC236}">
                <a16:creationId xmlns:a16="http://schemas.microsoft.com/office/drawing/2014/main" id="{15D664B4-8E77-4C51-9560-2B76B50A4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92546"/>
              </p:ext>
            </p:extLst>
          </p:nvPr>
        </p:nvGraphicFramePr>
        <p:xfrm>
          <a:off x="4014216" y="2871216"/>
          <a:ext cx="3962395" cy="135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79">
                  <a:extLst>
                    <a:ext uri="{9D8B030D-6E8A-4147-A177-3AD203B41FA5}">
                      <a16:colId xmlns:a16="http://schemas.microsoft.com/office/drawing/2014/main" val="3864506718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3278334068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421263498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40657370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4210551291"/>
                    </a:ext>
                  </a:extLst>
                </a:gridCol>
              </a:tblGrid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dnaID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5284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dna980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638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dna028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9148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dna406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00678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EEE9BBD-FCC6-4A8B-B332-4393D8F3C58E}"/>
              </a:ext>
            </a:extLst>
          </p:cNvPr>
          <p:cNvGraphicFramePr>
            <a:graphicFrameLocks noGrp="1"/>
          </p:cNvGraphicFramePr>
          <p:nvPr/>
        </p:nvGraphicFramePr>
        <p:xfrm>
          <a:off x="4416552" y="1033272"/>
          <a:ext cx="23017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249">
                  <a:extLst>
                    <a:ext uri="{9D8B030D-6E8A-4147-A177-3AD203B41FA5}">
                      <a16:colId xmlns:a16="http://schemas.microsoft.com/office/drawing/2014/main" val="2078831724"/>
                    </a:ext>
                  </a:extLst>
                </a:gridCol>
                <a:gridCol w="767249">
                  <a:extLst>
                    <a:ext uri="{9D8B030D-6E8A-4147-A177-3AD203B41FA5}">
                      <a16:colId xmlns:a16="http://schemas.microsoft.com/office/drawing/2014/main" val="1671650878"/>
                    </a:ext>
                  </a:extLst>
                </a:gridCol>
                <a:gridCol w="767249">
                  <a:extLst>
                    <a:ext uri="{9D8B030D-6E8A-4147-A177-3AD203B41FA5}">
                      <a16:colId xmlns:a16="http://schemas.microsoft.com/office/drawing/2014/main" val="3124908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4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146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B5F2C9B-2DBA-42D8-94D7-23A12DAB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pseudonyms (data point identifiers)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69E7B-A606-4E7D-AE00-6A1D7DC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35610" y="4893997"/>
            <a:ext cx="863600" cy="169277"/>
          </a:xfrm>
        </p:spPr>
        <p:txBody>
          <a:bodyPr/>
          <a:lstStyle/>
          <a:p>
            <a:fld id="{8836216C-5BC3-7C44-80F8-E30864FFC22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AFA8-5B1D-4341-BAA6-AC8CF2AC7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05C4FA-612A-4031-8BAD-895C90E5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26" y="972968"/>
            <a:ext cx="685800" cy="685800"/>
          </a:xfrm>
          <a:prstGeom prst="rect">
            <a:avLst/>
          </a:prstGeom>
        </p:spPr>
      </p:pic>
      <p:pic>
        <p:nvPicPr>
          <p:cNvPr id="48" name="Graphic 47" descr="Key with solid fill">
            <a:extLst>
              <a:ext uri="{FF2B5EF4-FFF2-40B4-BE49-F238E27FC236}">
                <a16:creationId xmlns:a16="http://schemas.microsoft.com/office/drawing/2014/main" id="{C3DA6D61-1B97-451A-9C34-481FC62173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8281" y="903295"/>
            <a:ext cx="411480" cy="4114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A6FEBA7-74BA-46BC-B0BD-948665D2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61" y="969264"/>
            <a:ext cx="685800" cy="685800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3357325-A4EE-4C3A-BCED-AD0B3C6ABB10}"/>
              </a:ext>
            </a:extLst>
          </p:cNvPr>
          <p:cNvCxnSpPr>
            <a:cxnSpLocks/>
          </p:cNvCxnSpPr>
          <p:nvPr/>
        </p:nvCxnSpPr>
        <p:spPr>
          <a:xfrm flipV="1">
            <a:off x="3347396" y="1033272"/>
            <a:ext cx="0" cy="118872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Female Profile with solid fill">
            <a:extLst>
              <a:ext uri="{FF2B5EF4-FFF2-40B4-BE49-F238E27FC236}">
                <a16:creationId xmlns:a16="http://schemas.microsoft.com/office/drawing/2014/main" id="{42B14006-EB63-419B-8B79-3A1AC00CC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0813" y="3171154"/>
            <a:ext cx="407581" cy="407581"/>
          </a:xfrm>
          <a:prstGeom prst="rect">
            <a:avLst/>
          </a:prstGeom>
        </p:spPr>
      </p:pic>
      <p:pic>
        <p:nvPicPr>
          <p:cNvPr id="61" name="Graphic 60" descr="School girl with solid fill">
            <a:extLst>
              <a:ext uri="{FF2B5EF4-FFF2-40B4-BE49-F238E27FC236}">
                <a16:creationId xmlns:a16="http://schemas.microsoft.com/office/drawing/2014/main" id="{4D550754-924E-41E4-9C13-9ED0939B28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2637" y="3482595"/>
            <a:ext cx="411480" cy="411480"/>
          </a:xfrm>
          <a:prstGeom prst="rect">
            <a:avLst/>
          </a:prstGeom>
        </p:spPr>
      </p:pic>
      <p:pic>
        <p:nvPicPr>
          <p:cNvPr id="65" name="Graphic 64" descr="User Crown Female with solid fill">
            <a:extLst>
              <a:ext uri="{FF2B5EF4-FFF2-40B4-BE49-F238E27FC236}">
                <a16:creationId xmlns:a16="http://schemas.microsoft.com/office/drawing/2014/main" id="{CA98D60B-F810-49A3-B67A-33C2BA2473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96914" y="3856287"/>
            <a:ext cx="411480" cy="411480"/>
          </a:xfrm>
          <a:prstGeom prst="rect">
            <a:avLst/>
          </a:prstGeom>
        </p:spPr>
      </p:pic>
      <p:pic>
        <p:nvPicPr>
          <p:cNvPr id="79" name="Graphic 78" descr="Key with solid fill">
            <a:extLst>
              <a:ext uri="{FF2B5EF4-FFF2-40B4-BE49-F238E27FC236}">
                <a16:creationId xmlns:a16="http://schemas.microsoft.com/office/drawing/2014/main" id="{BD01AD25-939F-47FE-9F4A-38440A79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5412" y="905256"/>
            <a:ext cx="411480" cy="4114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5EDCF8F-F7E3-4074-BE29-57EE9F1CC4C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8393" y="3224784"/>
            <a:ext cx="274320" cy="323088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67E37705-57ED-4EC5-97D6-A4608B018B72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648393" y="3402319"/>
            <a:ext cx="274320" cy="6171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26094700-74FA-4CAA-9666-2E760B95556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5078645" y="3200766"/>
            <a:ext cx="274320" cy="344695"/>
          </a:xfrm>
          <a:prstGeom prst="rect">
            <a:avLst/>
          </a:prstGeom>
        </p:spPr>
      </p:pic>
      <p:pic>
        <p:nvPicPr>
          <p:cNvPr id="126" name="Picture 1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07E589-9029-4B5D-9C11-0A0F385B9BA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4441" y="3578853"/>
            <a:ext cx="320540" cy="27432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340A9E5F-73D8-461B-B93B-A9F9A1F8D167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18532" y="3235954"/>
            <a:ext cx="430823" cy="27432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5A5DF8A4-C340-4D32-BEF1-7C03FAE6205E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47596" y="3586234"/>
            <a:ext cx="572693" cy="2743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2B51F80-79A7-475E-BAAB-1B1221F40A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22798" y="3210289"/>
            <a:ext cx="1423323" cy="675166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06B2EF8-1565-474C-8E39-0F340D83CFB6}"/>
              </a:ext>
            </a:extLst>
          </p:cNvPr>
          <p:cNvCxnSpPr>
            <a:cxnSpLocks/>
          </p:cNvCxnSpPr>
          <p:nvPr/>
        </p:nvCxnSpPr>
        <p:spPr>
          <a:xfrm>
            <a:off x="382267" y="2209631"/>
            <a:ext cx="7929249" cy="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508F497D-4C87-4FBB-8194-D7994163BC9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1019888" y="1418709"/>
            <a:ext cx="274320" cy="344695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5D349A-0964-493F-A9DD-3E3773784DAA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258" y="1804816"/>
            <a:ext cx="320540" cy="27432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EA959E06-1FF5-4922-8B73-B2661A257D90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2574" y="1458194"/>
            <a:ext cx="430823" cy="274320"/>
          </a:xfrm>
          <a:prstGeom prst="rect">
            <a:avLst/>
          </a:prstGeom>
        </p:spPr>
      </p:pic>
      <p:pic>
        <p:nvPicPr>
          <p:cNvPr id="100" name="Picture 9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0AC669B-7A47-49B2-84DA-B9E0C54E3671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3268" y="1823458"/>
            <a:ext cx="572693" cy="274320"/>
          </a:xfrm>
          <a:prstGeom prst="rect">
            <a:avLst/>
          </a:prstGeom>
        </p:spPr>
      </p:pic>
      <p:pic>
        <p:nvPicPr>
          <p:cNvPr id="104" name="Picture 103" descr="Shape&#10;&#10;Description automatically generated with low confidence">
            <a:extLst>
              <a:ext uri="{FF2B5EF4-FFF2-40B4-BE49-F238E27FC236}">
                <a16:creationId xmlns:a16="http://schemas.microsoft.com/office/drawing/2014/main" id="{E4D2F460-F413-4A74-A83E-230208EBD3B9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1062" y="3908785"/>
            <a:ext cx="365760" cy="274320"/>
          </a:xfrm>
          <a:prstGeom prst="rect">
            <a:avLst/>
          </a:prstGeom>
        </p:spPr>
      </p:pic>
      <p:pic>
        <p:nvPicPr>
          <p:cNvPr id="108" name="Picture 10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88F87C-A641-42D4-8224-D39270C607C4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6113" y="3920884"/>
            <a:ext cx="362139" cy="27432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low confidence">
            <a:extLst>
              <a:ext uri="{FF2B5EF4-FFF2-40B4-BE49-F238E27FC236}">
                <a16:creationId xmlns:a16="http://schemas.microsoft.com/office/drawing/2014/main" id="{7DFC7B58-45D6-4346-954C-1A5C75870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673074" y="1290227"/>
            <a:ext cx="274320" cy="61710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EDA4494-D98D-468E-B203-23BFC628DB31}"/>
              </a:ext>
            </a:extLst>
          </p:cNvPr>
          <p:cNvCxnSpPr>
            <a:cxnSpLocks/>
          </p:cNvCxnSpPr>
          <p:nvPr/>
        </p:nvCxnSpPr>
        <p:spPr>
          <a:xfrm flipV="1">
            <a:off x="8311516" y="1033272"/>
            <a:ext cx="0" cy="3264408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458FCF5-FB85-4299-9EB5-4E9CE549E4A0}"/>
              </a:ext>
            </a:extLst>
          </p:cNvPr>
          <p:cNvSpPr txBox="1"/>
          <p:nvPr/>
        </p:nvSpPr>
        <p:spPr>
          <a:xfrm>
            <a:off x="64008" y="13624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9509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AF361BB-1906-41BE-9AF9-A102E8372046}"/>
              </a:ext>
            </a:extLst>
          </p:cNvPr>
          <p:cNvSpPr txBox="1"/>
          <p:nvPr/>
        </p:nvSpPr>
        <p:spPr>
          <a:xfrm>
            <a:off x="64008" y="17465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3593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7C28FF-52C1-44B9-9E29-652055852B24}"/>
              </a:ext>
            </a:extLst>
          </p:cNvPr>
          <p:cNvSpPr txBox="1"/>
          <p:nvPr/>
        </p:nvSpPr>
        <p:spPr>
          <a:xfrm>
            <a:off x="7543800" y="13557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7561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FF97B9C-0885-4E2B-BF67-C1793C10671E}"/>
              </a:ext>
            </a:extLst>
          </p:cNvPr>
          <p:cNvSpPr/>
          <p:nvPr/>
        </p:nvSpPr>
        <p:spPr>
          <a:xfrm>
            <a:off x="6379642" y="3482595"/>
            <a:ext cx="833164" cy="773937"/>
          </a:xfrm>
          <a:prstGeom prst="rect">
            <a:avLst/>
          </a:prstGeom>
          <a:noFill/>
          <a:ln w="31750">
            <a:solidFill>
              <a:srgbClr val="700C6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ACFEAEE-D5B1-4A52-A501-AB9FAA6A57E0}"/>
              </a:ext>
            </a:extLst>
          </p:cNvPr>
          <p:cNvCxnSpPr>
            <a:cxnSpLocks/>
          </p:cNvCxnSpPr>
          <p:nvPr/>
        </p:nvCxnSpPr>
        <p:spPr>
          <a:xfrm>
            <a:off x="3831418" y="1597589"/>
            <a:ext cx="2689381" cy="1840533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29B0C-AA06-4DEC-B37E-162063F4290C}"/>
              </a:ext>
            </a:extLst>
          </p:cNvPr>
          <p:cNvSpPr/>
          <p:nvPr/>
        </p:nvSpPr>
        <p:spPr>
          <a:xfrm>
            <a:off x="3977070" y="3480504"/>
            <a:ext cx="833164" cy="773937"/>
          </a:xfrm>
          <a:prstGeom prst="rect">
            <a:avLst/>
          </a:prstGeom>
          <a:noFill/>
          <a:ln w="31750">
            <a:solidFill>
              <a:srgbClr val="700C6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AF0F6B2-CAF7-481F-A6E4-1A6DCAB51D86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3806061" y="1655064"/>
            <a:ext cx="593701" cy="1760061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9D939E7-1F42-44CA-95A6-AD6D7CD1F907}"/>
              </a:ext>
            </a:extLst>
          </p:cNvPr>
          <p:cNvSpPr txBox="1"/>
          <p:nvPr/>
        </p:nvSpPr>
        <p:spPr>
          <a:xfrm>
            <a:off x="914400" y="4297680"/>
            <a:ext cx="769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...and receive authorization to upload those data to a specific column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E966D2-1F13-4186-BF9A-32FE99D7CB69}"/>
              </a:ext>
            </a:extLst>
          </p:cNvPr>
          <p:cNvSpPr/>
          <p:nvPr/>
        </p:nvSpPr>
        <p:spPr>
          <a:xfrm>
            <a:off x="6382512" y="2821674"/>
            <a:ext cx="833164" cy="1436127"/>
          </a:xfrm>
          <a:prstGeom prst="rect">
            <a:avLst/>
          </a:prstGeom>
          <a:noFill/>
          <a:ln w="31750">
            <a:solidFill>
              <a:srgbClr val="2990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pic>
        <p:nvPicPr>
          <p:cNvPr id="70" name="Picture 69" descr="Diagram&#10;&#10;Description automatically generated">
            <a:extLst>
              <a:ext uri="{FF2B5EF4-FFF2-40B4-BE49-F238E27FC236}">
                <a16:creationId xmlns:a16="http://schemas.microsoft.com/office/drawing/2014/main" id="{D9CB13F0-080F-4F49-B2DC-1A1285C0C5A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18890" y="1067641"/>
            <a:ext cx="670631" cy="685800"/>
          </a:xfrm>
          <a:prstGeom prst="rect">
            <a:avLst/>
          </a:prstGeom>
        </p:spPr>
      </p:pic>
      <p:pic>
        <p:nvPicPr>
          <p:cNvPr id="71" name="Graphic 70" descr="Key with solid fill">
            <a:extLst>
              <a:ext uri="{FF2B5EF4-FFF2-40B4-BE49-F238E27FC236}">
                <a16:creationId xmlns:a16="http://schemas.microsoft.com/office/drawing/2014/main" id="{23E2E1E0-1A9C-4D13-8027-51E461A71AD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35412" y="909089"/>
            <a:ext cx="411480" cy="411480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6B06609-1EBC-4444-9119-E070DFB6A27D}"/>
              </a:ext>
            </a:extLst>
          </p:cNvPr>
          <p:cNvCxnSpPr>
            <a:cxnSpLocks/>
          </p:cNvCxnSpPr>
          <p:nvPr/>
        </p:nvCxnSpPr>
        <p:spPr>
          <a:xfrm>
            <a:off x="4182870" y="1756579"/>
            <a:ext cx="2199641" cy="1065095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FC6C15A-7570-47D3-9242-49D8633D0FBE}"/>
              </a:ext>
            </a:extLst>
          </p:cNvPr>
          <p:cNvSpPr txBox="1"/>
          <p:nvPr/>
        </p:nvSpPr>
        <p:spPr>
          <a:xfrm>
            <a:off x="914400" y="4297680"/>
            <a:ext cx="769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Produced data must be stored in the appropriate row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EC9B803-79F5-45F6-9F8E-450AD4AFEE6F}"/>
              </a:ext>
            </a:extLst>
          </p:cNvPr>
          <p:cNvSpPr/>
          <p:nvPr/>
        </p:nvSpPr>
        <p:spPr>
          <a:xfrm>
            <a:off x="3854166" y="3855500"/>
            <a:ext cx="5059940" cy="407540"/>
          </a:xfrm>
          <a:prstGeom prst="roundRect">
            <a:avLst/>
          </a:prstGeom>
          <a:noFill/>
          <a:ln w="190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D64C6D-6B68-4926-8921-11C09FD5282C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...but the PEP row is not associated with the subject’s identity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6FE54D-3428-48A1-B068-18CCAA66C78D}"/>
              </a:ext>
            </a:extLst>
          </p:cNvPr>
          <p:cNvSpPr txBox="1"/>
          <p:nvPr/>
        </p:nvSpPr>
        <p:spPr>
          <a:xfrm rot="5400000">
            <a:off x="7630766" y="1967154"/>
            <a:ext cx="164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(context boundary)</a:t>
            </a:r>
            <a:endParaRPr lang="en-GB" sz="1400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725B2A-90CB-4F2A-9FB6-56F1D04C0FA0}"/>
              </a:ext>
            </a:extLst>
          </p:cNvPr>
          <p:cNvCxnSpPr>
            <a:cxnSpLocks/>
          </p:cNvCxnSpPr>
          <p:nvPr/>
        </p:nvCxnSpPr>
        <p:spPr>
          <a:xfrm>
            <a:off x="4686933" y="1824494"/>
            <a:ext cx="2098620" cy="2195298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EAA946F-7C4E-439F-AD47-E73EF38ED392}"/>
              </a:ext>
            </a:extLst>
          </p:cNvPr>
          <p:cNvSpPr txBox="1"/>
          <p:nvPr/>
        </p:nvSpPr>
        <p:spPr>
          <a:xfrm>
            <a:off x="6702736" y="3901611"/>
            <a:ext cx="27134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?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2DF391-E90A-45DF-86DE-8A9AC90963FD}"/>
              </a:ext>
            </a:extLst>
          </p:cNvPr>
          <p:cNvSpPr txBox="1"/>
          <p:nvPr/>
        </p:nvSpPr>
        <p:spPr>
          <a:xfrm>
            <a:off x="914400" y="4297680"/>
            <a:ext cx="849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...so producers won’t know where to store data for any particular subject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6246BF1-2A7F-4802-822F-3D0C9E764F04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PEP helps by generating “short pseudonyms” as data point identifiers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4222BE-6960-407E-926E-F2E7D5CAC452}"/>
              </a:ext>
            </a:extLst>
          </p:cNvPr>
          <p:cNvGrpSpPr/>
          <p:nvPr/>
        </p:nvGrpSpPr>
        <p:grpSpPr>
          <a:xfrm rot="17100000">
            <a:off x="4632408" y="452830"/>
            <a:ext cx="1321871" cy="1321871"/>
            <a:chOff x="1906958" y="2183115"/>
            <a:chExt cx="1321871" cy="132187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17857AD-3D66-427F-9A9F-697001A7FA22}"/>
                </a:ext>
              </a:extLst>
            </p:cNvPr>
            <p:cNvSpPr txBox="1"/>
            <p:nvPr/>
          </p:nvSpPr>
          <p:spPr>
            <a:xfrm rot="2700000">
              <a:off x="2382461" y="2623760"/>
              <a:ext cx="518145" cy="5909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 err="1"/>
                <a:t>dna</a:t>
              </a:r>
              <a:endParaRPr lang="en-US" dirty="0"/>
            </a:p>
            <a:p>
              <a:r>
                <a:rPr lang="en-US" dirty="0"/>
                <a:t>406</a:t>
              </a:r>
              <a:endParaRPr lang="en-GB" dirty="0"/>
            </a:p>
          </p:txBody>
        </p:sp>
        <p:pic>
          <p:nvPicPr>
            <p:cNvPr id="15" name="Graphic 14" descr="Tag outline">
              <a:extLst>
                <a:ext uri="{FF2B5EF4-FFF2-40B4-BE49-F238E27FC236}">
                  <a16:creationId xmlns:a16="http://schemas.microsoft.com/office/drawing/2014/main" id="{0CC03BD0-6665-455D-A313-F2609CEF8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906958" y="2183115"/>
              <a:ext cx="1321871" cy="1321871"/>
            </a:xfrm>
            <a:prstGeom prst="rect">
              <a:avLst/>
            </a:prstGeom>
          </p:spPr>
        </p:pic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AB71E93-1D7E-4D49-AC0C-C2E70A391794}"/>
              </a:ext>
            </a:extLst>
          </p:cNvPr>
          <p:cNvSpPr/>
          <p:nvPr/>
        </p:nvSpPr>
        <p:spPr>
          <a:xfrm>
            <a:off x="6382597" y="2821673"/>
            <a:ext cx="1643274" cy="1436127"/>
          </a:xfrm>
          <a:prstGeom prst="rect">
            <a:avLst/>
          </a:prstGeom>
          <a:noFill/>
          <a:ln w="31750">
            <a:solidFill>
              <a:srgbClr val="2990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155C04F-AD00-431A-93A2-8B3B36630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49081"/>
              </p:ext>
            </p:extLst>
          </p:nvPr>
        </p:nvGraphicFramePr>
        <p:xfrm>
          <a:off x="7191050" y="2871216"/>
          <a:ext cx="804448" cy="136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448">
                  <a:extLst>
                    <a:ext uri="{9D8B030D-6E8A-4147-A177-3AD203B41FA5}">
                      <a16:colId xmlns:a16="http://schemas.microsoft.com/office/drawing/2014/main" val="2406717169"/>
                    </a:ext>
                  </a:extLst>
                </a:gridCol>
              </a:tblGrid>
              <a:tr h="34019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dnaID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320649"/>
                  </a:ext>
                </a:extLst>
              </a:tr>
              <a:tr h="340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dna980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57169"/>
                  </a:ext>
                </a:extLst>
              </a:tr>
              <a:tr h="340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dna028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68251"/>
                  </a:ext>
                </a:extLst>
              </a:tr>
              <a:tr h="340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86210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F0D98468-4E43-482D-B1FF-3011AA15014D}"/>
              </a:ext>
            </a:extLst>
          </p:cNvPr>
          <p:cNvSpPr txBox="1"/>
          <p:nvPr/>
        </p:nvSpPr>
        <p:spPr>
          <a:xfrm>
            <a:off x="6720840" y="101498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1068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2F39C4-950F-48ED-91B2-F6D3ECF24292}"/>
              </a:ext>
            </a:extLst>
          </p:cNvPr>
          <p:cNvSpPr txBox="1"/>
          <p:nvPr/>
        </p:nvSpPr>
        <p:spPr>
          <a:xfrm>
            <a:off x="6720840" y="13533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0399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A6BF82-9D0F-4413-B70B-93E48C4B8054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Producers download the short pseudonyms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B8D91C-63DD-4E5B-A637-F5E7A831AFBA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...receiving personalized row identifiers (just like other users)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24667E-D373-47E7-A3AF-0CBF4F6E5123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Subjects bring their (own) short pseudonym to their measurement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8BEA3A-3219-4651-87DE-382539BD25C8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...allowing the producer to look it up in their table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4" name="Graphic 73" descr="User Crown Female with solid fill">
            <a:extLst>
              <a:ext uri="{FF2B5EF4-FFF2-40B4-BE49-F238E27FC236}">
                <a16:creationId xmlns:a16="http://schemas.microsoft.com/office/drawing/2014/main" id="{79370682-77C6-4D97-8D8F-DC473FA910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63682" y="1137891"/>
            <a:ext cx="411480" cy="411480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8464E99-6FC5-4BF0-890B-7F300771227D}"/>
              </a:ext>
            </a:extLst>
          </p:cNvPr>
          <p:cNvCxnSpPr>
            <a:cxnSpLocks/>
          </p:cNvCxnSpPr>
          <p:nvPr/>
        </p:nvCxnSpPr>
        <p:spPr>
          <a:xfrm flipH="1" flipV="1">
            <a:off x="3141191" y="1964347"/>
            <a:ext cx="4019486" cy="847575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&quot;Not Allowed&quot; Symbol 74">
            <a:extLst>
              <a:ext uri="{FF2B5EF4-FFF2-40B4-BE49-F238E27FC236}">
                <a16:creationId xmlns:a16="http://schemas.microsoft.com/office/drawing/2014/main" id="{4C406483-AACC-48DC-9261-8FE25C90F39E}"/>
              </a:ext>
            </a:extLst>
          </p:cNvPr>
          <p:cNvSpPr/>
          <p:nvPr/>
        </p:nvSpPr>
        <p:spPr>
          <a:xfrm>
            <a:off x="5073945" y="2228630"/>
            <a:ext cx="411480" cy="404896"/>
          </a:xfrm>
          <a:prstGeom prst="noSmoking">
            <a:avLst/>
          </a:prstGeom>
          <a:gradFill>
            <a:gsLst>
              <a:gs pos="18000">
                <a:srgbClr val="FF0000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graphicFrame>
        <p:nvGraphicFramePr>
          <p:cNvPr id="102" name="Table 18">
            <a:extLst>
              <a:ext uri="{FF2B5EF4-FFF2-40B4-BE49-F238E27FC236}">
                <a16:creationId xmlns:a16="http://schemas.microsoft.com/office/drawing/2014/main" id="{32DAC0A8-0C69-4C20-92D4-356F36F0F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62319"/>
              </p:ext>
            </p:extLst>
          </p:nvPr>
        </p:nvGraphicFramePr>
        <p:xfrm>
          <a:off x="5916168" y="694944"/>
          <a:ext cx="804448" cy="136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448">
                  <a:extLst>
                    <a:ext uri="{9D8B030D-6E8A-4147-A177-3AD203B41FA5}">
                      <a16:colId xmlns:a16="http://schemas.microsoft.com/office/drawing/2014/main" val="2406717169"/>
                    </a:ext>
                  </a:extLst>
                </a:gridCol>
              </a:tblGrid>
              <a:tr h="34019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dnaID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320649"/>
                  </a:ext>
                </a:extLst>
              </a:tr>
              <a:tr h="340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dna980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57169"/>
                  </a:ext>
                </a:extLst>
              </a:tr>
              <a:tr h="340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dna028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68251"/>
                  </a:ext>
                </a:extLst>
              </a:tr>
              <a:tr h="340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8621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0FCFD16-D6EA-44DB-B75A-3C6189746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212527"/>
              </p:ext>
            </p:extLst>
          </p:nvPr>
        </p:nvGraphicFramePr>
        <p:xfrm>
          <a:off x="5111496" y="693527"/>
          <a:ext cx="1607080" cy="136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40">
                  <a:extLst>
                    <a:ext uri="{9D8B030D-6E8A-4147-A177-3AD203B41FA5}">
                      <a16:colId xmlns:a16="http://schemas.microsoft.com/office/drawing/2014/main" val="2486330091"/>
                    </a:ext>
                  </a:extLst>
                </a:gridCol>
                <a:gridCol w="803540">
                  <a:extLst>
                    <a:ext uri="{9D8B030D-6E8A-4147-A177-3AD203B41FA5}">
                      <a16:colId xmlns:a16="http://schemas.microsoft.com/office/drawing/2014/main" val="647482946"/>
                    </a:ext>
                  </a:extLst>
                </a:gridCol>
              </a:tblGrid>
              <a:tr h="340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dnaID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63708"/>
                  </a:ext>
                </a:extLst>
              </a:tr>
              <a:tr h="34019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dna980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91025"/>
                  </a:ext>
                </a:extLst>
              </a:tr>
              <a:tr h="34019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dna028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015098"/>
                  </a:ext>
                </a:extLst>
              </a:tr>
              <a:tr h="34019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dna406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9715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7E2756-F5BF-4654-B93E-175192161630}"/>
              </a:ext>
            </a:extLst>
          </p:cNvPr>
          <p:cNvCxnSpPr>
            <a:cxnSpLocks/>
          </p:cNvCxnSpPr>
          <p:nvPr/>
        </p:nvCxnSpPr>
        <p:spPr>
          <a:xfrm>
            <a:off x="5459702" y="1350073"/>
            <a:ext cx="497452" cy="552717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EB94D57-9E10-4C17-967D-3D3E6A5F3465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The producer associates the data with a PEP row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CB345E69-4DCC-46D4-AFA7-29FEBA1E454F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34840" y="1579697"/>
            <a:ext cx="274320" cy="27432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B673066A-4D5E-4AA6-A6A4-2464BAB36F6C}"/>
              </a:ext>
            </a:extLst>
          </p:cNvPr>
          <p:cNvSpPr txBox="1"/>
          <p:nvPr/>
        </p:nvSpPr>
        <p:spPr>
          <a:xfrm>
            <a:off x="6720840" y="16916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8762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D503E250-604A-4A50-94F4-A5AA4EC18799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76672" y="1764792"/>
            <a:ext cx="274320" cy="27432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58572ECE-0122-4078-8B18-74C6EC6DE96B}"/>
              </a:ext>
            </a:extLst>
          </p:cNvPr>
          <p:cNvSpPr txBox="1"/>
          <p:nvPr/>
        </p:nvSpPr>
        <p:spPr>
          <a:xfrm>
            <a:off x="914400" y="4297680"/>
            <a:ext cx="7905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...and the (individualized) row ID allows upload to the correct location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4B6E7F-D90D-49C3-BBC0-AE877A00B3C1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Producers only know about “their” data and associated short pseudonyms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5856FB0-B49B-4AC0-B4A2-FC4724C699E9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76672" y="1764792"/>
            <a:ext cx="274320" cy="274320"/>
          </a:xfrm>
          <a:prstGeom prst="rect">
            <a:avLst/>
          </a:prstGeom>
        </p:spPr>
      </p:pic>
      <p:pic>
        <p:nvPicPr>
          <p:cNvPr id="116" name="Picture 115" descr="Shape&#10;&#10;Description automatically generated with low confidence">
            <a:extLst>
              <a:ext uri="{FF2B5EF4-FFF2-40B4-BE49-F238E27FC236}">
                <a16:creationId xmlns:a16="http://schemas.microsoft.com/office/drawing/2014/main" id="{FA066FDA-9735-43BD-887B-190B7376ACF5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5380534" y="1246930"/>
            <a:ext cx="274320" cy="6171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B35ED03-A182-40FD-BED5-D2E64278BDC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6193" y="1072542"/>
            <a:ext cx="274320" cy="323088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A1F927E-95E6-49DB-9494-DBA0B18E1526}"/>
              </a:ext>
            </a:extLst>
          </p:cNvPr>
          <p:cNvSpPr txBox="1"/>
          <p:nvPr/>
        </p:nvSpPr>
        <p:spPr>
          <a:xfrm>
            <a:off x="6720840" y="16916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8762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03BFC0E-8C06-45A4-BEEA-81B0D5CC8168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Other users must never learn short pseudonym values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263915A-6363-4B6D-94D0-327CB2E59BD4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...since the fixed identifier would allow for data blending across contexts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1CA2D1B-862D-4B81-8BEA-4687B9A22657}"/>
              </a:ext>
            </a:extLst>
          </p:cNvPr>
          <p:cNvSpPr/>
          <p:nvPr/>
        </p:nvSpPr>
        <p:spPr>
          <a:xfrm>
            <a:off x="61970" y="1741767"/>
            <a:ext cx="3143953" cy="407540"/>
          </a:xfrm>
          <a:prstGeom prst="roundRect">
            <a:avLst/>
          </a:prstGeom>
          <a:noFill/>
          <a:ln w="190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7DF178AA-B179-4DFB-9B4E-5C339A5D279F}"/>
              </a:ext>
            </a:extLst>
          </p:cNvPr>
          <p:cNvSpPr/>
          <p:nvPr/>
        </p:nvSpPr>
        <p:spPr>
          <a:xfrm>
            <a:off x="4980604" y="1351125"/>
            <a:ext cx="2480822" cy="407540"/>
          </a:xfrm>
          <a:prstGeom prst="roundRect">
            <a:avLst/>
          </a:prstGeom>
          <a:noFill/>
          <a:ln w="190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B0C2A2-2016-4A82-B2A2-4562455E2E20}"/>
              </a:ext>
            </a:extLst>
          </p:cNvPr>
          <p:cNvCxnSpPr>
            <a:cxnSpLocks/>
          </p:cNvCxnSpPr>
          <p:nvPr/>
        </p:nvCxnSpPr>
        <p:spPr>
          <a:xfrm flipV="1">
            <a:off x="3244272" y="1703282"/>
            <a:ext cx="1720515" cy="373315"/>
          </a:xfrm>
          <a:prstGeom prst="straightConnector1">
            <a:avLst/>
          </a:prstGeom>
          <a:ln w="3175" cmpd="sng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&quot;Not Allowed&quot; Symbol 134">
            <a:extLst>
              <a:ext uri="{FF2B5EF4-FFF2-40B4-BE49-F238E27FC236}">
                <a16:creationId xmlns:a16="http://schemas.microsoft.com/office/drawing/2014/main" id="{E57DB4D2-02A5-44C4-93C8-BF0401D6726B}"/>
              </a:ext>
            </a:extLst>
          </p:cNvPr>
          <p:cNvSpPr/>
          <p:nvPr/>
        </p:nvSpPr>
        <p:spPr>
          <a:xfrm>
            <a:off x="3918901" y="1678488"/>
            <a:ext cx="411480" cy="404896"/>
          </a:xfrm>
          <a:prstGeom prst="noSmoking">
            <a:avLst/>
          </a:prstGeom>
          <a:gradFill>
            <a:gsLst>
              <a:gs pos="18000">
                <a:srgbClr val="FF0000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CD3C027A-CEC4-4C2B-857E-3CF90C5E41FB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7688" y="3922776"/>
            <a:ext cx="274320" cy="27432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4884637F-682D-46AE-9ADA-9A8F7F4DB976}"/>
              </a:ext>
            </a:extLst>
          </p:cNvPr>
          <p:cNvSpPr/>
          <p:nvPr/>
        </p:nvSpPr>
        <p:spPr>
          <a:xfrm>
            <a:off x="5092843" y="657260"/>
            <a:ext cx="1643274" cy="1436127"/>
          </a:xfrm>
          <a:prstGeom prst="rect">
            <a:avLst/>
          </a:prstGeom>
          <a:noFill/>
          <a:ln w="31750">
            <a:solidFill>
              <a:srgbClr val="2990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23C72A-BAD7-4204-83FA-D4B481D586FB}"/>
              </a:ext>
            </a:extLst>
          </p:cNvPr>
          <p:cNvCxnSpPr>
            <a:cxnSpLocks/>
          </p:cNvCxnSpPr>
          <p:nvPr/>
        </p:nvCxnSpPr>
        <p:spPr>
          <a:xfrm>
            <a:off x="6087926" y="2149254"/>
            <a:ext cx="371133" cy="618914"/>
          </a:xfrm>
          <a:prstGeom prst="straightConnector1">
            <a:avLst/>
          </a:prstGeom>
          <a:ln w="3175" cmpd="sng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D11961C-D717-487A-98BA-5D951BD1F73F}"/>
              </a:ext>
            </a:extLst>
          </p:cNvPr>
          <p:cNvSpPr/>
          <p:nvPr/>
        </p:nvSpPr>
        <p:spPr>
          <a:xfrm>
            <a:off x="7194846" y="2821672"/>
            <a:ext cx="833164" cy="1436127"/>
          </a:xfrm>
          <a:prstGeom prst="rect">
            <a:avLst/>
          </a:prstGeom>
          <a:noFill/>
          <a:ln w="31750">
            <a:solidFill>
              <a:srgbClr val="2990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30826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98BD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09877E-6 L -0.13923 -0.42345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-21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0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000"/>
                            </p:stCondLst>
                            <p:childTnLst>
                              <p:par>
                                <p:cTn id="1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500"/>
                            </p:stCondLst>
                            <p:childTnLst>
                              <p:par>
                                <p:cTn id="2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7531E-6 L 0.10226 0.03519 " pathEditMode="relative" rAng="0" ptsTypes="AA">
                                      <p:cBhvr>
                                        <p:cTn id="2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500"/>
                            </p:stCondLst>
                            <p:childTnLst>
                              <p:par>
                                <p:cTn id="2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0"/>
                            </p:stCondLst>
                            <p:childTnLst>
                              <p:par>
                                <p:cTn id="258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7" dur="1000" fill="hold"/>
                                        <p:tgtEl>
                                          <p:spTgt spid="1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000"/>
                            </p:stCondLst>
                            <p:childTnLst>
                              <p:par>
                                <p:cTn id="2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000"/>
                            </p:stCondLst>
                            <p:childTnLst>
                              <p:par>
                                <p:cTn id="28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08642E-6 L 0.13906 0.41976 " pathEditMode="relative" rAng="0" ptsTypes="AA">
                                      <p:cBhvr>
                                        <p:cTn id="28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20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4000"/>
                            </p:stCondLst>
                            <p:childTnLst>
                              <p:par>
                                <p:cTn id="2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4000"/>
                            </p:stCondLst>
                            <p:childTnLst>
                              <p:par>
                                <p:cTn id="2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500"/>
                            </p:stCondLst>
                            <p:childTnLst>
                              <p:par>
                                <p:cTn id="3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50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000"/>
                            </p:stCondLst>
                            <p:childTnLst>
                              <p:par>
                                <p:cTn id="3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500"/>
                            </p:stCondLst>
                            <p:childTnLst>
                              <p:par>
                                <p:cTn id="3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2000"/>
                            </p:stCondLst>
                            <p:childTnLst>
                              <p:par>
                                <p:cTn id="3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000"/>
                            </p:stCondLst>
                            <p:childTnLst>
                              <p:par>
                                <p:cTn id="38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500"/>
                            </p:stCondLst>
                            <p:childTnLst>
                              <p:par>
                                <p:cTn id="3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76" grpId="0"/>
      <p:bldP spid="76" grpId="1"/>
      <p:bldP spid="63" grpId="0"/>
      <p:bldP spid="97" grpId="0" animBg="1"/>
      <p:bldP spid="114" grpId="0" animBg="1"/>
      <p:bldP spid="62" grpId="0"/>
      <p:bldP spid="62" grpId="1"/>
      <p:bldP spid="69" grpId="0" animBg="1"/>
      <p:bldP spid="69" grpId="1" animBg="1"/>
      <p:bldP spid="78" grpId="0"/>
      <p:bldP spid="78" grpId="1"/>
      <p:bldP spid="81" grpId="0" animBg="1"/>
      <p:bldP spid="81" grpId="1" animBg="1"/>
      <p:bldP spid="82" grpId="0"/>
      <p:bldP spid="82" grpId="1"/>
      <p:bldP spid="83" grpId="0"/>
      <p:bldP spid="83" grpId="1"/>
      <p:bldP spid="86" grpId="0"/>
      <p:bldP spid="86" grpId="1"/>
      <p:bldP spid="87" grpId="0"/>
      <p:bldP spid="87" grpId="1"/>
      <p:bldP spid="91" grpId="0"/>
      <p:bldP spid="91" grpId="1"/>
      <p:bldP spid="98" grpId="0" animBg="1"/>
      <p:bldP spid="98" grpId="1" animBg="1"/>
      <p:bldP spid="107" grpId="0"/>
      <p:bldP spid="109" grpId="0"/>
      <p:bldP spid="101" grpId="0"/>
      <p:bldP spid="101" grpId="1"/>
      <p:bldP spid="121" grpId="0"/>
      <p:bldP spid="121" grpId="1"/>
      <p:bldP spid="95" grpId="0"/>
      <p:bldP spid="95" grpId="1"/>
      <p:bldP spid="124" grpId="0"/>
      <p:bldP spid="124" grpId="1"/>
      <p:bldP spid="75" grpId="0" animBg="1"/>
      <p:bldP spid="75" grpId="1" animBg="1"/>
      <p:bldP spid="106" grpId="0"/>
      <p:bldP spid="106" grpId="1"/>
      <p:bldP spid="120" grpId="0"/>
      <p:bldP spid="120" grpId="1"/>
      <p:bldP spid="120" grpId="2"/>
      <p:bldP spid="125" grpId="0"/>
      <p:bldP spid="125" grpId="1"/>
      <p:bldP spid="85" grpId="0"/>
      <p:bldP spid="85" grpId="1"/>
      <p:bldP spid="119" grpId="0"/>
      <p:bldP spid="129" grpId="0"/>
      <p:bldP spid="129" grpId="1"/>
      <p:bldP spid="132" grpId="0"/>
      <p:bldP spid="133" grpId="0" animBg="1"/>
      <p:bldP spid="134" grpId="0" animBg="1"/>
      <p:bldP spid="135" grpId="0" animBg="1"/>
      <p:bldP spid="138" grpId="0" animBg="1"/>
      <p:bldP spid="138" grpId="1" animBg="1"/>
      <p:bldP spid="140" grpId="0" animBg="1"/>
      <p:bldP spid="14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Diagram&#10;&#10;Description automatically generated">
            <a:extLst>
              <a:ext uri="{FF2B5EF4-FFF2-40B4-BE49-F238E27FC236}">
                <a16:creationId xmlns:a16="http://schemas.microsoft.com/office/drawing/2014/main" id="{D9CB13F0-080F-4F49-B2DC-1A1285C0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890" y="1067641"/>
            <a:ext cx="670631" cy="685800"/>
          </a:xfrm>
          <a:prstGeom prst="rect">
            <a:avLst/>
          </a:prstGeom>
        </p:spPr>
      </p:pic>
      <p:pic>
        <p:nvPicPr>
          <p:cNvPr id="71" name="Graphic 70" descr="Key with solid fill">
            <a:extLst>
              <a:ext uri="{FF2B5EF4-FFF2-40B4-BE49-F238E27FC236}">
                <a16:creationId xmlns:a16="http://schemas.microsoft.com/office/drawing/2014/main" id="{23E2E1E0-1A9C-4D13-8027-51E461A71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1920" y="905256"/>
            <a:ext cx="411480" cy="411480"/>
          </a:xfrm>
          <a:prstGeom prst="rect">
            <a:avLst/>
          </a:prstGeom>
        </p:spPr>
      </p:pic>
      <p:graphicFrame>
        <p:nvGraphicFramePr>
          <p:cNvPr id="103" name="Table 5">
            <a:extLst>
              <a:ext uri="{FF2B5EF4-FFF2-40B4-BE49-F238E27FC236}">
                <a16:creationId xmlns:a16="http://schemas.microsoft.com/office/drawing/2014/main" id="{E35E06D1-5BAA-4185-AC50-7656667DC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106565"/>
              </p:ext>
            </p:extLst>
          </p:nvPr>
        </p:nvGraphicFramePr>
        <p:xfrm>
          <a:off x="4818888" y="2871216"/>
          <a:ext cx="3151980" cy="135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995">
                  <a:extLst>
                    <a:ext uri="{9D8B030D-6E8A-4147-A177-3AD203B41FA5}">
                      <a16:colId xmlns:a16="http://schemas.microsoft.com/office/drawing/2014/main" val="55305912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330532269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1511363273"/>
                    </a:ext>
                  </a:extLst>
                </a:gridCol>
                <a:gridCol w="787995">
                  <a:extLst>
                    <a:ext uri="{9D8B030D-6E8A-4147-A177-3AD203B41FA5}">
                      <a16:colId xmlns:a16="http://schemas.microsoft.com/office/drawing/2014/main" val="1224338603"/>
                    </a:ext>
                  </a:extLst>
                </a:gridCol>
              </a:tblGrid>
              <a:tr h="294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6310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295007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551235"/>
                  </a:ext>
                </a:extLst>
              </a:tr>
              <a:tr h="29412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346695"/>
                  </a:ext>
                </a:extLst>
              </a:tr>
            </a:tbl>
          </a:graphicData>
        </a:graphic>
      </p:graphicFrame>
      <p:graphicFrame>
        <p:nvGraphicFramePr>
          <p:cNvPr id="90" name="Table 90">
            <a:extLst>
              <a:ext uri="{FF2B5EF4-FFF2-40B4-BE49-F238E27FC236}">
                <a16:creationId xmlns:a16="http://schemas.microsoft.com/office/drawing/2014/main" id="{DE1277AF-968E-4428-84F8-76BC9DC8C168}"/>
              </a:ext>
            </a:extLst>
          </p:cNvPr>
          <p:cNvGraphicFramePr>
            <a:graphicFrameLocks noGrp="1"/>
          </p:cNvGraphicFramePr>
          <p:nvPr/>
        </p:nvGraphicFramePr>
        <p:xfrm>
          <a:off x="794009" y="1028646"/>
          <a:ext cx="1523562" cy="110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81">
                  <a:extLst>
                    <a:ext uri="{9D8B030D-6E8A-4147-A177-3AD203B41FA5}">
                      <a16:colId xmlns:a16="http://schemas.microsoft.com/office/drawing/2014/main" val="3230358864"/>
                    </a:ext>
                  </a:extLst>
                </a:gridCol>
                <a:gridCol w="761781">
                  <a:extLst>
                    <a:ext uri="{9D8B030D-6E8A-4147-A177-3AD203B41FA5}">
                      <a16:colId xmlns:a16="http://schemas.microsoft.com/office/drawing/2014/main" val="2415466851"/>
                    </a:ext>
                  </a:extLst>
                </a:gridCol>
              </a:tblGrid>
              <a:tr h="3696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3349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79587"/>
                  </a:ext>
                </a:extLst>
              </a:tr>
              <a:tr h="36963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0869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43BE2AC-616F-4175-B375-57ABA0DEA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94758"/>
              </p:ext>
            </p:extLst>
          </p:nvPr>
        </p:nvGraphicFramePr>
        <p:xfrm>
          <a:off x="795528" y="1033272"/>
          <a:ext cx="23117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590">
                  <a:extLst>
                    <a:ext uri="{9D8B030D-6E8A-4147-A177-3AD203B41FA5}">
                      <a16:colId xmlns:a16="http://schemas.microsoft.com/office/drawing/2014/main" val="3355155337"/>
                    </a:ext>
                  </a:extLst>
                </a:gridCol>
                <a:gridCol w="770590">
                  <a:extLst>
                    <a:ext uri="{9D8B030D-6E8A-4147-A177-3AD203B41FA5}">
                      <a16:colId xmlns:a16="http://schemas.microsoft.com/office/drawing/2014/main" val="555016327"/>
                    </a:ext>
                  </a:extLst>
                </a:gridCol>
                <a:gridCol w="770590">
                  <a:extLst>
                    <a:ext uri="{9D8B030D-6E8A-4147-A177-3AD203B41FA5}">
                      <a16:colId xmlns:a16="http://schemas.microsoft.com/office/drawing/2014/main" val="1666532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dnaID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dna980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38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dna028</a:t>
                      </a:r>
                      <a:endParaRPr lang="en-GB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95849"/>
                  </a:ext>
                </a:extLst>
              </a:tr>
            </a:tbl>
          </a:graphicData>
        </a:graphic>
      </p:graphicFrame>
      <p:graphicFrame>
        <p:nvGraphicFramePr>
          <p:cNvPr id="93" name="Table 10">
            <a:extLst>
              <a:ext uri="{FF2B5EF4-FFF2-40B4-BE49-F238E27FC236}">
                <a16:creationId xmlns:a16="http://schemas.microsoft.com/office/drawing/2014/main" id="{15D664B4-8E77-4C51-9560-2B76B50A4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34705"/>
              </p:ext>
            </p:extLst>
          </p:nvPr>
        </p:nvGraphicFramePr>
        <p:xfrm>
          <a:off x="4014216" y="2871216"/>
          <a:ext cx="3962395" cy="135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79">
                  <a:extLst>
                    <a:ext uri="{9D8B030D-6E8A-4147-A177-3AD203B41FA5}">
                      <a16:colId xmlns:a16="http://schemas.microsoft.com/office/drawing/2014/main" val="3864506718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3278334068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421263498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40657370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4210551291"/>
                    </a:ext>
                  </a:extLst>
                </a:gridCol>
              </a:tblGrid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dnaID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5284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dna980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6380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dna028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9148"/>
                  </a:ext>
                </a:extLst>
              </a:tr>
              <a:tr h="33530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dna406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0067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B5F2C9B-2DBA-42D8-94D7-23A12DAB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 of overlapping data sets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69E7B-A606-4E7D-AE00-6A1D7DC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35610" y="4893997"/>
            <a:ext cx="863600" cy="169277"/>
          </a:xfrm>
        </p:spPr>
        <p:txBody>
          <a:bodyPr/>
          <a:lstStyle/>
          <a:p>
            <a:fld id="{8836216C-5BC3-7C44-80F8-E30864FFC228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AFA8-5B1D-4341-BAA6-AC8CF2AC7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05C4FA-612A-4031-8BAD-895C90E54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826" y="972968"/>
            <a:ext cx="685800" cy="685800"/>
          </a:xfrm>
          <a:prstGeom prst="rect">
            <a:avLst/>
          </a:prstGeom>
        </p:spPr>
      </p:pic>
      <p:pic>
        <p:nvPicPr>
          <p:cNvPr id="48" name="Graphic 47" descr="Key with solid fill">
            <a:extLst>
              <a:ext uri="{FF2B5EF4-FFF2-40B4-BE49-F238E27FC236}">
                <a16:creationId xmlns:a16="http://schemas.microsoft.com/office/drawing/2014/main" id="{C3DA6D61-1B97-451A-9C34-481FC621738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8281" y="903295"/>
            <a:ext cx="411480" cy="4114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A6FEBA7-74BA-46BC-B0BD-948665D22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161" y="969264"/>
            <a:ext cx="685800" cy="685800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3357325-A4EE-4C3A-BCED-AD0B3C6ABB10}"/>
              </a:ext>
            </a:extLst>
          </p:cNvPr>
          <p:cNvCxnSpPr>
            <a:cxnSpLocks/>
          </p:cNvCxnSpPr>
          <p:nvPr/>
        </p:nvCxnSpPr>
        <p:spPr>
          <a:xfrm flipV="1">
            <a:off x="3347396" y="1033272"/>
            <a:ext cx="0" cy="118872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Female Profile with solid fill">
            <a:extLst>
              <a:ext uri="{FF2B5EF4-FFF2-40B4-BE49-F238E27FC236}">
                <a16:creationId xmlns:a16="http://schemas.microsoft.com/office/drawing/2014/main" id="{42B14006-EB63-419B-8B79-3A1AC00CC7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0813" y="3171154"/>
            <a:ext cx="407581" cy="407581"/>
          </a:xfrm>
          <a:prstGeom prst="rect">
            <a:avLst/>
          </a:prstGeom>
        </p:spPr>
      </p:pic>
      <p:pic>
        <p:nvPicPr>
          <p:cNvPr id="61" name="Graphic 60" descr="School girl with solid fill">
            <a:extLst>
              <a:ext uri="{FF2B5EF4-FFF2-40B4-BE49-F238E27FC236}">
                <a16:creationId xmlns:a16="http://schemas.microsoft.com/office/drawing/2014/main" id="{4D550754-924E-41E4-9C13-9ED0939B28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92637" y="3482595"/>
            <a:ext cx="411480" cy="411480"/>
          </a:xfrm>
          <a:prstGeom prst="rect">
            <a:avLst/>
          </a:prstGeom>
        </p:spPr>
      </p:pic>
      <p:pic>
        <p:nvPicPr>
          <p:cNvPr id="65" name="Graphic 64" descr="User Crown Female with solid fill">
            <a:extLst>
              <a:ext uri="{FF2B5EF4-FFF2-40B4-BE49-F238E27FC236}">
                <a16:creationId xmlns:a16="http://schemas.microsoft.com/office/drawing/2014/main" id="{CA98D60B-F810-49A3-B67A-33C2BA2473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96914" y="3856287"/>
            <a:ext cx="411480" cy="411480"/>
          </a:xfrm>
          <a:prstGeom prst="rect">
            <a:avLst/>
          </a:prstGeom>
        </p:spPr>
      </p:pic>
      <p:pic>
        <p:nvPicPr>
          <p:cNvPr id="79" name="Graphic 78" descr="Key with solid fill">
            <a:extLst>
              <a:ext uri="{FF2B5EF4-FFF2-40B4-BE49-F238E27FC236}">
                <a16:creationId xmlns:a16="http://schemas.microsoft.com/office/drawing/2014/main" id="{BD01AD25-939F-47FE-9F4A-38440A791F4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5412" y="905256"/>
            <a:ext cx="411480" cy="4114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5EDCF8F-F7E3-4074-BE29-57EE9F1CC4C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8393" y="3224784"/>
            <a:ext cx="274320" cy="323088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67E37705-57ED-4EC5-97D6-A4608B018B72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648393" y="3402319"/>
            <a:ext cx="274320" cy="6171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26094700-74FA-4CAA-9666-2E760B955564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5078645" y="3200766"/>
            <a:ext cx="274320" cy="344695"/>
          </a:xfrm>
          <a:prstGeom prst="rect">
            <a:avLst/>
          </a:prstGeom>
        </p:spPr>
      </p:pic>
      <p:pic>
        <p:nvPicPr>
          <p:cNvPr id="126" name="Picture 1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07E589-9029-4B5D-9C11-0A0F385B9BA5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4441" y="3578853"/>
            <a:ext cx="320540" cy="27432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340A9E5F-73D8-461B-B93B-A9F9A1F8D167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18532" y="3235954"/>
            <a:ext cx="430823" cy="27432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5A5DF8A4-C340-4D32-BEF1-7C03FAE6205E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47596" y="3586234"/>
            <a:ext cx="572693" cy="2743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2B51F80-79A7-475E-BAAB-1B1221F40A7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22798" y="3210289"/>
            <a:ext cx="1423323" cy="675166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06B2EF8-1565-474C-8E39-0F340D83CFB6}"/>
              </a:ext>
            </a:extLst>
          </p:cNvPr>
          <p:cNvCxnSpPr>
            <a:cxnSpLocks/>
          </p:cNvCxnSpPr>
          <p:nvPr/>
        </p:nvCxnSpPr>
        <p:spPr>
          <a:xfrm>
            <a:off x="382267" y="2209631"/>
            <a:ext cx="7929249" cy="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508F497D-4C87-4FBB-8194-D7994163BC91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1019888" y="1418709"/>
            <a:ext cx="274320" cy="344695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5D349A-0964-493F-A9DD-3E3773784DAA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2258" y="1804816"/>
            <a:ext cx="320540" cy="27432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EA959E06-1FF5-4922-8B73-B2661A257D90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2574" y="1458194"/>
            <a:ext cx="430823" cy="274320"/>
          </a:xfrm>
          <a:prstGeom prst="rect">
            <a:avLst/>
          </a:prstGeom>
        </p:spPr>
      </p:pic>
      <p:pic>
        <p:nvPicPr>
          <p:cNvPr id="100" name="Picture 9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0AC669B-7A47-49B2-84DA-B9E0C54E3671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63268" y="1823458"/>
            <a:ext cx="572693" cy="274320"/>
          </a:xfrm>
          <a:prstGeom prst="rect">
            <a:avLst/>
          </a:prstGeom>
        </p:spPr>
      </p:pic>
      <p:pic>
        <p:nvPicPr>
          <p:cNvPr id="104" name="Picture 103" descr="Shape&#10;&#10;Description automatically generated with low confidence">
            <a:extLst>
              <a:ext uri="{FF2B5EF4-FFF2-40B4-BE49-F238E27FC236}">
                <a16:creationId xmlns:a16="http://schemas.microsoft.com/office/drawing/2014/main" id="{E4D2F460-F413-4A74-A83E-230208EBD3B9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51062" y="3908785"/>
            <a:ext cx="365760" cy="274320"/>
          </a:xfrm>
          <a:prstGeom prst="rect">
            <a:avLst/>
          </a:prstGeom>
        </p:spPr>
      </p:pic>
      <p:pic>
        <p:nvPicPr>
          <p:cNvPr id="108" name="Picture 10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88F87C-A641-42D4-8224-D39270C607C4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6113" y="3920884"/>
            <a:ext cx="362139" cy="27432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EDA4494-D98D-468E-B203-23BFC628DB31}"/>
              </a:ext>
            </a:extLst>
          </p:cNvPr>
          <p:cNvCxnSpPr>
            <a:cxnSpLocks/>
          </p:cNvCxnSpPr>
          <p:nvPr/>
        </p:nvCxnSpPr>
        <p:spPr>
          <a:xfrm flipV="1">
            <a:off x="8311516" y="1033272"/>
            <a:ext cx="0" cy="3264408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458FCF5-FB85-4299-9EB5-4E9CE549E4A0}"/>
              </a:ext>
            </a:extLst>
          </p:cNvPr>
          <p:cNvSpPr txBox="1"/>
          <p:nvPr/>
        </p:nvSpPr>
        <p:spPr>
          <a:xfrm>
            <a:off x="64008" y="13624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9509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AF361BB-1906-41BE-9AF9-A102E8372046}"/>
              </a:ext>
            </a:extLst>
          </p:cNvPr>
          <p:cNvSpPr txBox="1"/>
          <p:nvPr/>
        </p:nvSpPr>
        <p:spPr>
          <a:xfrm>
            <a:off x="64008" y="17465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3593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D98468-4E43-482D-B1FF-3011AA15014D}"/>
              </a:ext>
            </a:extLst>
          </p:cNvPr>
          <p:cNvSpPr txBox="1"/>
          <p:nvPr/>
        </p:nvSpPr>
        <p:spPr>
          <a:xfrm>
            <a:off x="6720840" y="101498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1068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2F39C4-950F-48ED-91B2-F6D3ECF24292}"/>
              </a:ext>
            </a:extLst>
          </p:cNvPr>
          <p:cNvSpPr txBox="1"/>
          <p:nvPr/>
        </p:nvSpPr>
        <p:spPr>
          <a:xfrm>
            <a:off x="6720840" y="13533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0399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0FCFD16-D6EA-44DB-B75A-3C6189746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2095"/>
              </p:ext>
            </p:extLst>
          </p:nvPr>
        </p:nvGraphicFramePr>
        <p:xfrm>
          <a:off x="5111496" y="694944"/>
          <a:ext cx="1607080" cy="136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40">
                  <a:extLst>
                    <a:ext uri="{9D8B030D-6E8A-4147-A177-3AD203B41FA5}">
                      <a16:colId xmlns:a16="http://schemas.microsoft.com/office/drawing/2014/main" val="2486330091"/>
                    </a:ext>
                  </a:extLst>
                </a:gridCol>
                <a:gridCol w="803540">
                  <a:extLst>
                    <a:ext uri="{9D8B030D-6E8A-4147-A177-3AD203B41FA5}">
                      <a16:colId xmlns:a16="http://schemas.microsoft.com/office/drawing/2014/main" val="647482946"/>
                    </a:ext>
                  </a:extLst>
                </a:gridCol>
              </a:tblGrid>
              <a:tr h="3401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dnaID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63708"/>
                  </a:ext>
                </a:extLst>
              </a:tr>
              <a:tr h="34019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dna980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91025"/>
                  </a:ext>
                </a:extLst>
              </a:tr>
              <a:tr h="34019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dna028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015098"/>
                  </a:ext>
                </a:extLst>
              </a:tr>
              <a:tr h="34019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dna406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97156"/>
                  </a:ext>
                </a:extLst>
              </a:tr>
            </a:tbl>
          </a:graphicData>
        </a:graphic>
      </p:graphicFrame>
      <p:pic>
        <p:nvPicPr>
          <p:cNvPr id="112" name="Picture 111">
            <a:extLst>
              <a:ext uri="{FF2B5EF4-FFF2-40B4-BE49-F238E27FC236}">
                <a16:creationId xmlns:a16="http://schemas.microsoft.com/office/drawing/2014/main" id="{D503E250-604A-4A50-94F4-A5AA4EC18799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76672" y="1764792"/>
            <a:ext cx="274320" cy="274320"/>
          </a:xfrm>
          <a:prstGeom prst="rect">
            <a:avLst/>
          </a:prstGeom>
        </p:spPr>
      </p:pic>
      <p:pic>
        <p:nvPicPr>
          <p:cNvPr id="116" name="Picture 115" descr="Shape&#10;&#10;Description automatically generated with low confidence">
            <a:extLst>
              <a:ext uri="{FF2B5EF4-FFF2-40B4-BE49-F238E27FC236}">
                <a16:creationId xmlns:a16="http://schemas.microsoft.com/office/drawing/2014/main" id="{FA066FDA-9735-43BD-887B-190B7376ACF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5380534" y="1246930"/>
            <a:ext cx="274320" cy="6171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B35ED03-A182-40FD-BED5-D2E64278BDC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6193" y="1072542"/>
            <a:ext cx="274320" cy="323088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A1F927E-95E6-49DB-9494-DBA0B18E1526}"/>
              </a:ext>
            </a:extLst>
          </p:cNvPr>
          <p:cNvSpPr txBox="1"/>
          <p:nvPr/>
        </p:nvSpPr>
        <p:spPr>
          <a:xfrm>
            <a:off x="6720840" y="16916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8762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263915A-6363-4B6D-94D0-327CB2E59BD4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...since the fixed identifier would allow for data blending across contexts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1CA2D1B-862D-4B81-8BEA-4687B9A22657}"/>
              </a:ext>
            </a:extLst>
          </p:cNvPr>
          <p:cNvSpPr/>
          <p:nvPr/>
        </p:nvSpPr>
        <p:spPr>
          <a:xfrm>
            <a:off x="61970" y="1741767"/>
            <a:ext cx="3143953" cy="407540"/>
          </a:xfrm>
          <a:prstGeom prst="roundRect">
            <a:avLst/>
          </a:prstGeom>
          <a:noFill/>
          <a:ln w="190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7DF178AA-B179-4DFB-9B4E-5C339A5D279F}"/>
              </a:ext>
            </a:extLst>
          </p:cNvPr>
          <p:cNvSpPr/>
          <p:nvPr/>
        </p:nvSpPr>
        <p:spPr>
          <a:xfrm>
            <a:off x="4980604" y="1351125"/>
            <a:ext cx="2480822" cy="407540"/>
          </a:xfrm>
          <a:prstGeom prst="roundRect">
            <a:avLst/>
          </a:prstGeom>
          <a:noFill/>
          <a:ln w="190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B0C2A2-2016-4A82-B2A2-4562455E2E20}"/>
              </a:ext>
            </a:extLst>
          </p:cNvPr>
          <p:cNvCxnSpPr>
            <a:cxnSpLocks/>
          </p:cNvCxnSpPr>
          <p:nvPr/>
        </p:nvCxnSpPr>
        <p:spPr>
          <a:xfrm flipV="1">
            <a:off x="3244272" y="1703282"/>
            <a:ext cx="1720515" cy="373315"/>
          </a:xfrm>
          <a:prstGeom prst="straightConnector1">
            <a:avLst/>
          </a:prstGeom>
          <a:ln w="3175" cmpd="sng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&quot;Not Allowed&quot; Symbol 134">
            <a:extLst>
              <a:ext uri="{FF2B5EF4-FFF2-40B4-BE49-F238E27FC236}">
                <a16:creationId xmlns:a16="http://schemas.microsoft.com/office/drawing/2014/main" id="{E57DB4D2-02A5-44C4-93C8-BF0401D6726B}"/>
              </a:ext>
            </a:extLst>
          </p:cNvPr>
          <p:cNvSpPr/>
          <p:nvPr/>
        </p:nvSpPr>
        <p:spPr>
          <a:xfrm>
            <a:off x="3918901" y="1678488"/>
            <a:ext cx="411480" cy="404896"/>
          </a:xfrm>
          <a:prstGeom prst="noSmoking">
            <a:avLst/>
          </a:prstGeom>
          <a:gradFill>
            <a:gsLst>
              <a:gs pos="18000">
                <a:srgbClr val="FF0000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CD3C027A-CEC4-4C2B-857E-3CF90C5E41FB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47688" y="3922776"/>
            <a:ext cx="274320" cy="27432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7308B452-3046-4F7B-B51F-96D38FB4BF05}"/>
              </a:ext>
            </a:extLst>
          </p:cNvPr>
          <p:cNvSpPr/>
          <p:nvPr/>
        </p:nvSpPr>
        <p:spPr>
          <a:xfrm>
            <a:off x="4762841" y="3150143"/>
            <a:ext cx="1664342" cy="773937"/>
          </a:xfrm>
          <a:prstGeom prst="rect">
            <a:avLst/>
          </a:prstGeom>
          <a:noFill/>
          <a:ln w="317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E2EDB9-E7EF-4C4C-9260-341765564FD5}"/>
              </a:ext>
            </a:extLst>
          </p:cNvPr>
          <p:cNvCxnSpPr>
            <a:cxnSpLocks/>
          </p:cNvCxnSpPr>
          <p:nvPr/>
        </p:nvCxnSpPr>
        <p:spPr>
          <a:xfrm flipH="1" flipV="1">
            <a:off x="2149955" y="2073205"/>
            <a:ext cx="3597641" cy="1611158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D51C105-3437-44E2-BD2D-E7A0499BD859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Different authorizations may (partially) overlap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5B982C0-F93E-4755-9570-A1357D0953BF}"/>
              </a:ext>
            </a:extLst>
          </p:cNvPr>
          <p:cNvSpPr/>
          <p:nvPr/>
        </p:nvSpPr>
        <p:spPr>
          <a:xfrm>
            <a:off x="5570534" y="3482595"/>
            <a:ext cx="1647274" cy="773937"/>
          </a:xfrm>
          <a:prstGeom prst="rect">
            <a:avLst/>
          </a:prstGeom>
          <a:noFill/>
          <a:ln w="31750">
            <a:solidFill>
              <a:srgbClr val="700C6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aphicFrame>
        <p:nvGraphicFramePr>
          <p:cNvPr id="11" name="Table 13">
            <a:extLst>
              <a:ext uri="{FF2B5EF4-FFF2-40B4-BE49-F238E27FC236}">
                <a16:creationId xmlns:a16="http://schemas.microsoft.com/office/drawing/2014/main" id="{6A05D815-9ED0-4F8B-82FE-59041672A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52157"/>
              </p:ext>
            </p:extLst>
          </p:nvPr>
        </p:nvGraphicFramePr>
        <p:xfrm>
          <a:off x="4651000" y="1033272"/>
          <a:ext cx="15486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341">
                  <a:extLst>
                    <a:ext uri="{9D8B030D-6E8A-4147-A177-3AD203B41FA5}">
                      <a16:colId xmlns:a16="http://schemas.microsoft.com/office/drawing/2014/main" val="2219868702"/>
                    </a:ext>
                  </a:extLst>
                </a:gridCol>
                <a:gridCol w="774341">
                  <a:extLst>
                    <a:ext uri="{9D8B030D-6E8A-4147-A177-3AD203B41FA5}">
                      <a16:colId xmlns:a16="http://schemas.microsoft.com/office/drawing/2014/main" val="4258359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5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39684"/>
                  </a:ext>
                </a:extLst>
              </a:tr>
            </a:tbl>
          </a:graphicData>
        </a:graphic>
      </p:graphicFrame>
      <p:pic>
        <p:nvPicPr>
          <p:cNvPr id="143" name="Picture 142" descr="Shape&#10;&#10;Description automatically generated with low confidence">
            <a:extLst>
              <a:ext uri="{FF2B5EF4-FFF2-40B4-BE49-F238E27FC236}">
                <a16:creationId xmlns:a16="http://schemas.microsoft.com/office/drawing/2014/main" id="{7057389E-8E33-42CC-9752-88BFDF3E97B0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5663431" y="1278428"/>
            <a:ext cx="274320" cy="617100"/>
          </a:xfrm>
          <a:prstGeom prst="rect">
            <a:avLst/>
          </a:prstGeom>
        </p:spPr>
      </p:pic>
      <p:pic>
        <p:nvPicPr>
          <p:cNvPr id="144" name="Picture 1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73C3AD9-E5F0-4616-BC39-E043C0FD9939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62634" y="1462343"/>
            <a:ext cx="572693" cy="274320"/>
          </a:xfrm>
          <a:prstGeom prst="rect">
            <a:avLst/>
          </a:prstGeom>
        </p:spPr>
      </p:pic>
      <p:pic>
        <p:nvPicPr>
          <p:cNvPr id="145" name="Picture 144" descr="Shape&#10;&#10;Description automatically generated with low confidence">
            <a:extLst>
              <a:ext uri="{FF2B5EF4-FFF2-40B4-BE49-F238E27FC236}">
                <a16:creationId xmlns:a16="http://schemas.microsoft.com/office/drawing/2014/main" id="{A37E72DC-6D64-4C7B-9C61-315180644EB8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66100" y="1784894"/>
            <a:ext cx="365760" cy="27432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D3831AD6-004B-45ED-BA11-A8A915BDE3C3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62726" y="1798885"/>
            <a:ext cx="274320" cy="27432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4CC0FD7-9734-4567-9542-AA999064AE06}"/>
              </a:ext>
            </a:extLst>
          </p:cNvPr>
          <p:cNvSpPr txBox="1"/>
          <p:nvPr/>
        </p:nvSpPr>
        <p:spPr>
          <a:xfrm>
            <a:off x="6190463" y="137914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7080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0480C98-4558-4E92-AA45-EC498E740CB6}"/>
              </a:ext>
            </a:extLst>
          </p:cNvPr>
          <p:cNvSpPr txBox="1"/>
          <p:nvPr/>
        </p:nvSpPr>
        <p:spPr>
          <a:xfrm>
            <a:off x="6190463" y="173603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5697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62D1873-A99C-4F73-B145-05B46D5B5FCE}"/>
              </a:ext>
            </a:extLst>
          </p:cNvPr>
          <p:cNvCxnSpPr>
            <a:cxnSpLocks/>
          </p:cNvCxnSpPr>
          <p:nvPr/>
        </p:nvCxnSpPr>
        <p:spPr>
          <a:xfrm flipH="1" flipV="1">
            <a:off x="4964787" y="1741767"/>
            <a:ext cx="782810" cy="1844467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1AB6B56-C603-4A1C-9EC1-63AC8E5E6D30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...so different downloaders may have (partially) overlapping data sets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742CE47-0067-4C52-B007-A44338DB4D41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Row identifiers are individualized to prevent data blending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C1D14A7-BFD2-41D0-8250-C7BC7CAB5A91}"/>
              </a:ext>
            </a:extLst>
          </p:cNvPr>
          <p:cNvCxnSpPr>
            <a:cxnSpLocks/>
          </p:cNvCxnSpPr>
          <p:nvPr/>
        </p:nvCxnSpPr>
        <p:spPr>
          <a:xfrm flipV="1">
            <a:off x="2263986" y="1678488"/>
            <a:ext cx="2462795" cy="284128"/>
          </a:xfrm>
          <a:prstGeom prst="straightConnector1">
            <a:avLst/>
          </a:prstGeom>
          <a:ln w="3175" cmpd="sng"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91062E9-AAA1-4248-8FD3-B2C08C5F0688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...but the data themselves are identical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CF3D9EC-5BF7-4613-B117-A89D74C3AB15}"/>
              </a:ext>
            </a:extLst>
          </p:cNvPr>
          <p:cNvSpPr txBox="1"/>
          <p:nvPr/>
        </p:nvSpPr>
        <p:spPr>
          <a:xfrm>
            <a:off x="64008" y="17465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3593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E7DECAC-78C2-4271-A463-A390EA139610}"/>
              </a:ext>
            </a:extLst>
          </p:cNvPr>
          <p:cNvSpPr txBox="1"/>
          <p:nvPr/>
        </p:nvSpPr>
        <p:spPr>
          <a:xfrm>
            <a:off x="6190488" y="13807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3E98BD"/>
                </a:solidFill>
              </a:rPr>
              <a:t>7080</a:t>
            </a:r>
            <a:endParaRPr lang="en-GB" sz="2000" dirty="0" err="1">
              <a:solidFill>
                <a:srgbClr val="3E98BD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BD96EF7-DE69-48D9-8E8B-613F14020BDC}"/>
              </a:ext>
            </a:extLst>
          </p:cNvPr>
          <p:cNvSpPr txBox="1"/>
          <p:nvPr/>
        </p:nvSpPr>
        <p:spPr>
          <a:xfrm>
            <a:off x="914400" y="4297680"/>
            <a:ext cx="801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...so matching the data allows for blending after all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7FE450C9-6B6A-4BAA-A607-4C3EEC2782EF}"/>
              </a:ext>
            </a:extLst>
          </p:cNvPr>
          <p:cNvSpPr/>
          <p:nvPr/>
        </p:nvSpPr>
        <p:spPr>
          <a:xfrm>
            <a:off x="67469" y="1738163"/>
            <a:ext cx="2311770" cy="407540"/>
          </a:xfrm>
          <a:prstGeom prst="roundRect">
            <a:avLst/>
          </a:prstGeom>
          <a:noFill/>
          <a:ln w="190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8E861C61-D089-42B2-B3D6-223049981EDE}"/>
              </a:ext>
            </a:extLst>
          </p:cNvPr>
          <p:cNvSpPr/>
          <p:nvPr/>
        </p:nvSpPr>
        <p:spPr>
          <a:xfrm>
            <a:off x="4568244" y="1382293"/>
            <a:ext cx="2311770" cy="407540"/>
          </a:xfrm>
          <a:prstGeom prst="roundRect">
            <a:avLst/>
          </a:prstGeom>
          <a:noFill/>
          <a:ln w="19050">
            <a:solidFill>
              <a:srgbClr val="6083A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pic>
        <p:nvPicPr>
          <p:cNvPr id="23" name="Graphic 22" descr="Warning with solid fill">
            <a:extLst>
              <a:ext uri="{FF2B5EF4-FFF2-40B4-BE49-F238E27FC236}">
                <a16:creationId xmlns:a16="http://schemas.microsoft.com/office/drawing/2014/main" id="{3E722DAF-5D44-4083-BBF4-4E0FDF421CF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05043" y="1816312"/>
            <a:ext cx="411480" cy="411480"/>
          </a:xfrm>
          <a:prstGeom prst="rect">
            <a:avLst/>
          </a:prstGeom>
        </p:spPr>
      </p:pic>
      <p:sp>
        <p:nvSpPr>
          <p:cNvPr id="155" name="&quot;Not Allowed&quot; Symbol 154">
            <a:extLst>
              <a:ext uri="{FF2B5EF4-FFF2-40B4-BE49-F238E27FC236}">
                <a16:creationId xmlns:a16="http://schemas.microsoft.com/office/drawing/2014/main" id="{32AD4962-0FB8-4A51-9C2D-E576B1318D30}"/>
              </a:ext>
            </a:extLst>
          </p:cNvPr>
          <p:cNvSpPr/>
          <p:nvPr/>
        </p:nvSpPr>
        <p:spPr>
          <a:xfrm>
            <a:off x="3156314" y="1634087"/>
            <a:ext cx="411480" cy="404896"/>
          </a:xfrm>
          <a:prstGeom prst="noSmoking">
            <a:avLst/>
          </a:prstGeom>
          <a:gradFill>
            <a:gsLst>
              <a:gs pos="18000">
                <a:srgbClr val="FF0000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pic>
        <p:nvPicPr>
          <p:cNvPr id="40" name="Graphic 39" descr="Contract with solid fill">
            <a:extLst>
              <a:ext uri="{FF2B5EF4-FFF2-40B4-BE49-F238E27FC236}">
                <a16:creationId xmlns:a16="http://schemas.microsoft.com/office/drawing/2014/main" id="{C051AD96-0EAC-4A67-9148-73DA36DFE88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34634" y="1837944"/>
            <a:ext cx="914400" cy="914400"/>
          </a:xfrm>
          <a:prstGeom prst="rect">
            <a:avLst/>
          </a:prstGeom>
        </p:spPr>
      </p:pic>
      <p:pic>
        <p:nvPicPr>
          <p:cNvPr id="167" name="Graphic 166" descr="Contract with solid fill">
            <a:extLst>
              <a:ext uri="{FF2B5EF4-FFF2-40B4-BE49-F238E27FC236}">
                <a16:creationId xmlns:a16="http://schemas.microsoft.com/office/drawing/2014/main" id="{DAE8F35E-8B05-421B-9D4B-ECCA19184EA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477769" y="1837944"/>
            <a:ext cx="914400" cy="9144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7E32E4FE-9FDD-4FDD-9B7F-1246B93DE681}"/>
              </a:ext>
            </a:extLst>
          </p:cNvPr>
          <p:cNvSpPr txBox="1"/>
          <p:nvPr/>
        </p:nvSpPr>
        <p:spPr>
          <a:xfrm>
            <a:off x="914400" y="4297680"/>
            <a:ext cx="801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Data use agreements (must) prohibit such blending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8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20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2000" fill="hold"/>
                                        <p:tgtEl>
                                          <p:spTgt spid="1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7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7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6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"/>
                            </p:stCondLst>
                            <p:childTnLst>
                              <p:par>
                                <p:cTn id="19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10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000"/>
                            </p:stCondLst>
                            <p:childTnLst>
                              <p:par>
                                <p:cTn id="19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6" grpId="1"/>
      <p:bldP spid="107" grpId="0"/>
      <p:bldP spid="109" grpId="0"/>
      <p:bldP spid="119" grpId="0"/>
      <p:bldP spid="132" grpId="0"/>
      <p:bldP spid="133" grpId="0" animBg="1"/>
      <p:bldP spid="134" grpId="0" animBg="1"/>
      <p:bldP spid="135" grpId="0" animBg="1"/>
      <p:bldP spid="111" grpId="0" animBg="1"/>
      <p:bldP spid="131" grpId="0"/>
      <p:bldP spid="131" grpId="1"/>
      <p:bldP spid="141" grpId="0" animBg="1"/>
      <p:bldP spid="147" grpId="0"/>
      <p:bldP spid="147" grpId="1"/>
      <p:bldP spid="147" grpId="2"/>
      <p:bldP spid="148" grpId="0"/>
      <p:bldP spid="149" grpId="0"/>
      <p:bldP spid="149" grpId="1"/>
      <p:bldP spid="153" grpId="0"/>
      <p:bldP spid="153" grpId="1"/>
      <p:bldP spid="158" grpId="0"/>
      <p:bldP spid="158" grpId="1"/>
      <p:bldP spid="159" grpId="0"/>
      <p:bldP spid="160" grpId="0"/>
      <p:bldP spid="161" grpId="0"/>
      <p:bldP spid="161" grpId="1"/>
      <p:bldP spid="162" grpId="0" animBg="1"/>
      <p:bldP spid="163" grpId="0" animBg="1"/>
      <p:bldP spid="155" grpId="0" animBg="1"/>
      <p:bldP spid="155" grpId="1" animBg="1"/>
      <p:bldP spid="155" grpId="2" animBg="1"/>
      <p:bldP spid="1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EB87-42DA-4D5B-A1A2-59028B2E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PEP</a:t>
            </a:r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D8EAE14-33C4-49D0-88E6-61880DCBD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0" y="1816214"/>
            <a:ext cx="4318000" cy="204828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B488F-D17A-4605-9FF6-75EEAA71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40200" y="4893997"/>
            <a:ext cx="863600" cy="16927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36216C-5BC3-7C44-80F8-E30864FFC22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19C6-5284-49C0-957E-D21962B9E9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Polymorphic Encryption and Pseudonymization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D076-0244-4126-A870-C681A29C239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 anchor="ctr">
            <a:normAutofit/>
          </a:bodyPr>
          <a:lstStyle/>
          <a:p>
            <a:r>
              <a:rPr lang="en-US" dirty="0"/>
              <a:t>Data repository with built-in encryption and pseudonymization</a:t>
            </a:r>
          </a:p>
          <a:p>
            <a:r>
              <a:rPr lang="en-US" dirty="0"/>
              <a:t>Technical tool to help keep data secure and identities protected</a:t>
            </a:r>
          </a:p>
          <a:p>
            <a:r>
              <a:rPr lang="en-GB" dirty="0"/>
              <a:t>Requires proper configuration and administration</a:t>
            </a:r>
          </a:p>
          <a:p>
            <a:r>
              <a:rPr lang="en-GB" dirty="0"/>
              <a:t>Not a golden hammer</a:t>
            </a:r>
          </a:p>
          <a:p>
            <a:r>
              <a:rPr lang="en-GB" dirty="0"/>
              <a:t>But we like to think that it’s at least a silver screwdriver</a:t>
            </a:r>
          </a:p>
        </p:txBody>
      </p:sp>
    </p:spTree>
    <p:extLst>
      <p:ext uri="{BB962C8B-B14F-4D97-AF65-F5344CB8AC3E}">
        <p14:creationId xmlns:p14="http://schemas.microsoft.com/office/powerpoint/2010/main" val="2528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EB87-42DA-4D5B-A1A2-59028B2E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PEP</a:t>
            </a:r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D8EAE14-33C4-49D0-88E6-61880DCBD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0" y="1816214"/>
            <a:ext cx="4318000" cy="204828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B488F-D17A-4605-9FF6-75EEAA71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40200" y="4893997"/>
            <a:ext cx="863600" cy="16927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36216C-5BC3-7C44-80F8-E30864FFC22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19C6-5284-49C0-957E-D21962B9E9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Polymorphic Encryption and Pseudonymization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D076-0244-4126-A870-C681A29C239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 anchor="ctr">
            <a:normAutofit/>
          </a:bodyPr>
          <a:lstStyle/>
          <a:p>
            <a:r>
              <a:rPr lang="en-US" dirty="0"/>
              <a:t>It encrypts!</a:t>
            </a:r>
          </a:p>
          <a:p>
            <a:r>
              <a:rPr lang="en-US" dirty="0"/>
              <a:t>It pseudonymizes!</a:t>
            </a:r>
          </a:p>
          <a:p>
            <a:r>
              <a:rPr lang="en-US" dirty="0"/>
              <a:t>It does so polymorphically!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82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68DD8ADB-A153-41D1-9ACF-17B716A8FBAA}"/>
              </a:ext>
            </a:extLst>
          </p:cNvPr>
          <p:cNvSpPr/>
          <p:nvPr/>
        </p:nvSpPr>
        <p:spPr>
          <a:xfrm>
            <a:off x="2743200" y="731520"/>
            <a:ext cx="3383280" cy="3200400"/>
          </a:xfrm>
          <a:prstGeom prst="clou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4098" tIns="24098" rIns="24098" bIns="24098" numCol="1" spcCol="38100" rtlCol="0" anchor="ctr">
            <a:spAutoFit/>
          </a:bodyPr>
          <a:lstStyle/>
          <a:p>
            <a:pPr defTabSz="342239" hangingPunct="0"/>
            <a:endParaRPr lang="en-GB" sz="137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0E8AA-0307-46BF-823D-FBB5DB0C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Shared secret encryption</a:t>
            </a:r>
          </a:p>
        </p:txBody>
      </p:sp>
      <p:sp>
        <p:nvSpPr>
          <p:cNvPr id="11" name="Rechthoek 9">
            <a:extLst>
              <a:ext uri="{FF2B5EF4-FFF2-40B4-BE49-F238E27FC236}">
                <a16:creationId xmlns:a16="http://schemas.microsoft.com/office/drawing/2014/main" id="{51BF5686-108B-449B-AFCB-5D37D21E0FE0}"/>
              </a:ext>
            </a:extLst>
          </p:cNvPr>
          <p:cNvSpPr/>
          <p:nvPr/>
        </p:nvSpPr>
        <p:spPr>
          <a:xfrm>
            <a:off x="851634" y="1168519"/>
            <a:ext cx="272518" cy="697627"/>
          </a:xfrm>
          <a:prstGeom prst="rect">
            <a:avLst/>
          </a:prstGeom>
          <a:noFill/>
        </p:spPr>
        <p:txBody>
          <a:bodyPr wrap="square" lIns="48197" tIns="24098" rIns="48197" bIns="24098">
            <a:spAutoFit/>
          </a:bodyPr>
          <a:lstStyle/>
          <a:p>
            <a:pPr algn="ctr"/>
            <a:r>
              <a:rPr lang="nl-NL" sz="421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2" name="Tekstvak 10">
            <a:extLst>
              <a:ext uri="{FF2B5EF4-FFF2-40B4-BE49-F238E27FC236}">
                <a16:creationId xmlns:a16="http://schemas.microsoft.com/office/drawing/2014/main" id="{37824E7F-9AF7-456D-94B4-028F23BE7765}"/>
              </a:ext>
            </a:extLst>
          </p:cNvPr>
          <p:cNvSpPr txBox="1"/>
          <p:nvPr/>
        </p:nvSpPr>
        <p:spPr>
          <a:xfrm>
            <a:off x="851633" y="1866085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dirty="0"/>
              <a:t>The </a:t>
            </a:r>
            <a:r>
              <a:rPr lang="nl-NL" sz="1600" dirty="0" err="1"/>
              <a:t>quick</a:t>
            </a:r>
            <a:r>
              <a:rPr lang="nl-NL" sz="1600" dirty="0"/>
              <a:t> </a:t>
            </a:r>
            <a:r>
              <a:rPr lang="nl-NL" sz="1600" dirty="0" err="1"/>
              <a:t>brown</a:t>
            </a:r>
            <a:r>
              <a:rPr lang="nl-NL" sz="1600" dirty="0"/>
              <a:t> fox</a:t>
            </a:r>
            <a:endParaRPr lang="en-US" sz="1600" dirty="0"/>
          </a:p>
        </p:txBody>
      </p:sp>
      <p:pic>
        <p:nvPicPr>
          <p:cNvPr id="13" name="Tijdelijke aanduiding voor inhoud 4">
            <a:extLst>
              <a:ext uri="{FF2B5EF4-FFF2-40B4-BE49-F238E27FC236}">
                <a16:creationId xmlns:a16="http://schemas.microsoft.com/office/drawing/2014/main" id="{648D2EC3-E0E3-44FB-B4DC-3295CFC84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074" y="2364587"/>
            <a:ext cx="568841" cy="20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F7285-BAED-4D9A-97AA-60293EFB5AEE}"/>
              </a:ext>
            </a:extLst>
          </p:cNvPr>
          <p:cNvCxnSpPr/>
          <p:nvPr/>
        </p:nvCxnSpPr>
        <p:spPr>
          <a:xfrm>
            <a:off x="2364915" y="2072452"/>
            <a:ext cx="1220985" cy="0"/>
          </a:xfrm>
          <a:prstGeom prst="straightConnector1">
            <a:avLst/>
          </a:prstGeom>
          <a:noFill/>
          <a:ln w="38100" cap="flat">
            <a:solidFill>
              <a:srgbClr val="FFD839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kstvak 10">
            <a:extLst>
              <a:ext uri="{FF2B5EF4-FFF2-40B4-BE49-F238E27FC236}">
                <a16:creationId xmlns:a16="http://schemas.microsoft.com/office/drawing/2014/main" id="{0EF091D3-1E90-42E4-A785-88A2B8C72253}"/>
              </a:ext>
            </a:extLst>
          </p:cNvPr>
          <p:cNvSpPr txBox="1"/>
          <p:nvPr/>
        </p:nvSpPr>
        <p:spPr>
          <a:xfrm>
            <a:off x="3800110" y="1866084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AX5GnBHDY&amp;8LPh&amp;!!</a:t>
            </a:r>
            <a:endParaRPr lang="en-US" sz="1600"/>
          </a:p>
        </p:txBody>
      </p:sp>
      <p:sp>
        <p:nvSpPr>
          <p:cNvPr id="21" name="Rechthoek 9">
            <a:extLst>
              <a:ext uri="{FF2B5EF4-FFF2-40B4-BE49-F238E27FC236}">
                <a16:creationId xmlns:a16="http://schemas.microsoft.com/office/drawing/2014/main" id="{1168E8AC-5C00-4007-85D4-59AE0DE1DE18}"/>
              </a:ext>
            </a:extLst>
          </p:cNvPr>
          <p:cNvSpPr/>
          <p:nvPr/>
        </p:nvSpPr>
        <p:spPr>
          <a:xfrm>
            <a:off x="7727708" y="1225948"/>
            <a:ext cx="272518" cy="697627"/>
          </a:xfrm>
          <a:prstGeom prst="rect">
            <a:avLst/>
          </a:prstGeom>
          <a:noFill/>
        </p:spPr>
        <p:txBody>
          <a:bodyPr wrap="square" lIns="48197" tIns="24098" rIns="48197" bIns="24098">
            <a:spAutoFit/>
          </a:bodyPr>
          <a:lstStyle/>
          <a:p>
            <a:pPr algn="ctr"/>
            <a:r>
              <a:rPr lang="nl-NL" sz="421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22" name="Tekstvak 10">
            <a:extLst>
              <a:ext uri="{FF2B5EF4-FFF2-40B4-BE49-F238E27FC236}">
                <a16:creationId xmlns:a16="http://schemas.microsoft.com/office/drawing/2014/main" id="{25DC0B82-BE51-415F-BADD-807E8A503D29}"/>
              </a:ext>
            </a:extLst>
          </p:cNvPr>
          <p:cNvSpPr txBox="1"/>
          <p:nvPr/>
        </p:nvSpPr>
        <p:spPr>
          <a:xfrm>
            <a:off x="6779086" y="1866085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The </a:t>
            </a:r>
            <a:r>
              <a:rPr lang="nl-NL" sz="1600" err="1"/>
              <a:t>quick</a:t>
            </a:r>
            <a:r>
              <a:rPr lang="nl-NL" sz="1600"/>
              <a:t> </a:t>
            </a:r>
            <a:r>
              <a:rPr lang="nl-NL" sz="1600" err="1"/>
              <a:t>brown</a:t>
            </a:r>
            <a:r>
              <a:rPr lang="nl-NL" sz="1600"/>
              <a:t> fox</a:t>
            </a:r>
            <a:endParaRPr lang="en-US" sz="1600"/>
          </a:p>
        </p:txBody>
      </p:sp>
      <p:pic>
        <p:nvPicPr>
          <p:cNvPr id="23" name="Tijdelijke aanduiding voor inhoud 4">
            <a:extLst>
              <a:ext uri="{FF2B5EF4-FFF2-40B4-BE49-F238E27FC236}">
                <a16:creationId xmlns:a16="http://schemas.microsoft.com/office/drawing/2014/main" id="{FA50ED29-EF72-4E60-B7C1-9927C1205B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3986" y="2364587"/>
            <a:ext cx="568841" cy="20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7EFDBB-EBB1-44A7-B5B3-6BFB5DF5A05F}"/>
              </a:ext>
            </a:extLst>
          </p:cNvPr>
          <p:cNvCxnSpPr/>
          <p:nvPr/>
        </p:nvCxnSpPr>
        <p:spPr>
          <a:xfrm>
            <a:off x="5268845" y="2078928"/>
            <a:ext cx="1220985" cy="0"/>
          </a:xfrm>
          <a:prstGeom prst="straightConnector1">
            <a:avLst/>
          </a:prstGeom>
          <a:noFill/>
          <a:ln w="38100" cap="flat">
            <a:solidFill>
              <a:srgbClr val="FFD839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hthoek 9">
            <a:extLst>
              <a:ext uri="{FF2B5EF4-FFF2-40B4-BE49-F238E27FC236}">
                <a16:creationId xmlns:a16="http://schemas.microsoft.com/office/drawing/2014/main" id="{7F03364A-9275-4457-9E25-4E8479A09050}"/>
              </a:ext>
            </a:extLst>
          </p:cNvPr>
          <p:cNvSpPr/>
          <p:nvPr/>
        </p:nvSpPr>
        <p:spPr>
          <a:xfrm>
            <a:off x="7735429" y="3199595"/>
            <a:ext cx="272518" cy="697627"/>
          </a:xfrm>
          <a:prstGeom prst="rect">
            <a:avLst/>
          </a:prstGeom>
          <a:noFill/>
        </p:spPr>
        <p:txBody>
          <a:bodyPr wrap="square" lIns="48197" tIns="24098" rIns="48197" bIns="24098">
            <a:spAutoFit/>
          </a:bodyPr>
          <a:lstStyle/>
          <a:p>
            <a:pPr algn="ctr"/>
            <a:r>
              <a:rPr lang="nl-NL" sz="421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pic>
        <p:nvPicPr>
          <p:cNvPr id="27" name="Tijdelijke aanduiding voor inhoud 4">
            <a:extLst>
              <a:ext uri="{FF2B5EF4-FFF2-40B4-BE49-F238E27FC236}">
                <a16:creationId xmlns:a16="http://schemas.microsoft.com/office/drawing/2014/main" id="{5FED84D6-DAFE-4E9C-BF70-3C32D35020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0609" y="2344504"/>
            <a:ext cx="568841" cy="20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AE50B4-021E-4D90-A6D2-5EF624B6F534}"/>
              </a:ext>
            </a:extLst>
          </p:cNvPr>
          <p:cNvCxnSpPr/>
          <p:nvPr/>
        </p:nvCxnSpPr>
        <p:spPr>
          <a:xfrm>
            <a:off x="2364915" y="2273272"/>
            <a:ext cx="1220985" cy="0"/>
          </a:xfrm>
          <a:prstGeom prst="straightConnector1">
            <a:avLst/>
          </a:prstGeom>
          <a:noFill/>
          <a:ln w="38100" cap="flat">
            <a:solidFill>
              <a:srgbClr val="FFD839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CFD96-C378-4321-8275-DE00553F81F4}"/>
              </a:ext>
            </a:extLst>
          </p:cNvPr>
          <p:cNvCxnSpPr>
            <a:cxnSpLocks/>
          </p:cNvCxnSpPr>
          <p:nvPr/>
        </p:nvCxnSpPr>
        <p:spPr>
          <a:xfrm>
            <a:off x="5268845" y="2364586"/>
            <a:ext cx="1616409" cy="1156755"/>
          </a:xfrm>
          <a:prstGeom prst="straightConnector1">
            <a:avLst/>
          </a:prstGeom>
          <a:noFill/>
          <a:ln w="38100" cap="flat">
            <a:solidFill>
              <a:srgbClr val="FFD839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kstvak 10">
            <a:extLst>
              <a:ext uri="{FF2B5EF4-FFF2-40B4-BE49-F238E27FC236}">
                <a16:creationId xmlns:a16="http://schemas.microsoft.com/office/drawing/2014/main" id="{09DC1403-5DD2-4EA1-B998-02F69EB81C77}"/>
              </a:ext>
            </a:extLst>
          </p:cNvPr>
          <p:cNvSpPr txBox="1"/>
          <p:nvPr/>
        </p:nvSpPr>
        <p:spPr>
          <a:xfrm>
            <a:off x="6771364" y="3806999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The </a:t>
            </a:r>
            <a:r>
              <a:rPr lang="nl-NL" sz="1600" err="1"/>
              <a:t>quick</a:t>
            </a:r>
            <a:r>
              <a:rPr lang="nl-NL" sz="1600"/>
              <a:t> </a:t>
            </a:r>
            <a:r>
              <a:rPr lang="nl-NL" sz="1600" err="1"/>
              <a:t>brown</a:t>
            </a:r>
            <a:r>
              <a:rPr lang="nl-NL" sz="1600"/>
              <a:t> fox</a:t>
            </a:r>
            <a:endParaRPr lang="en-US" sz="160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AA38C1B-859F-459B-B162-9E822428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13" y="3585423"/>
            <a:ext cx="7247258" cy="1090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/>
              <a:t>Secure channel to share secret</a:t>
            </a:r>
          </a:p>
          <a:p>
            <a:pPr marL="0" indent="0">
              <a:buNone/>
            </a:pPr>
            <a:r>
              <a:rPr lang="en-US" noProof="0" dirty="0"/>
              <a:t>Risk of secret leaking</a:t>
            </a:r>
          </a:p>
          <a:p>
            <a:pPr marL="0" indent="0">
              <a:buNone/>
            </a:pPr>
            <a:r>
              <a:rPr lang="en-US" noProof="0" dirty="0"/>
              <a:t>Risk increases with number of recipients</a:t>
            </a:r>
          </a:p>
        </p:txBody>
      </p:sp>
    </p:spTree>
    <p:extLst>
      <p:ext uri="{BB962C8B-B14F-4D97-AF65-F5344CB8AC3E}">
        <p14:creationId xmlns:p14="http://schemas.microsoft.com/office/powerpoint/2010/main" val="70576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937E-6 2.29167E-6 L 0.13836 0.24105 C 0.16727 0.29492 0.21074 0.32536 0.25613 0.32536 C 0.30774 0.32536 0.3491 0.29492 0.37802 0.24105 L 0.51647 2.29167E-6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24" y="162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7745E-6 -1.45833E-6 C 0.09627 -1.45833E-6 0.0981 0.29069 0.18192 0.34229 C 0.26565 0.39388 0.43 0.36247 0.51007 0.35921 " pathEditMode="relative" rAng="0" ptsTypes="AAA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03" y="18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6" grpId="0"/>
      <p:bldP spid="31" grpId="0" animBg="1"/>
      <p:bldP spid="18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kstvak 10">
            <a:extLst>
              <a:ext uri="{FF2B5EF4-FFF2-40B4-BE49-F238E27FC236}">
                <a16:creationId xmlns:a16="http://schemas.microsoft.com/office/drawing/2014/main" id="{25DC0B82-BE51-415F-BADD-807E8A503D29}"/>
              </a:ext>
            </a:extLst>
          </p:cNvPr>
          <p:cNvSpPr txBox="1"/>
          <p:nvPr/>
        </p:nvSpPr>
        <p:spPr>
          <a:xfrm>
            <a:off x="6779086" y="1866085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The </a:t>
            </a:r>
            <a:r>
              <a:rPr lang="nl-NL" sz="1600" err="1"/>
              <a:t>quick</a:t>
            </a:r>
            <a:r>
              <a:rPr lang="nl-NL" sz="1600"/>
              <a:t> </a:t>
            </a:r>
            <a:r>
              <a:rPr lang="nl-NL" sz="1600" err="1"/>
              <a:t>brown</a:t>
            </a:r>
            <a:r>
              <a:rPr lang="nl-NL" sz="1600"/>
              <a:t> fox</a:t>
            </a:r>
            <a:endParaRPr lang="en-US" sz="160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8DD8ADB-A153-41D1-9ACF-17B716A8FBAA}"/>
              </a:ext>
            </a:extLst>
          </p:cNvPr>
          <p:cNvSpPr/>
          <p:nvPr/>
        </p:nvSpPr>
        <p:spPr>
          <a:xfrm>
            <a:off x="2743200" y="731520"/>
            <a:ext cx="3383280" cy="3200400"/>
          </a:xfrm>
          <a:prstGeom prst="clou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4098" tIns="24098" rIns="24098" bIns="24098" numCol="1" spcCol="38100" rtlCol="0" anchor="ctr">
            <a:spAutoFit/>
          </a:bodyPr>
          <a:lstStyle/>
          <a:p>
            <a:pPr defTabSz="342239" hangingPunct="0"/>
            <a:endParaRPr lang="en-GB" sz="137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0E8AA-0307-46BF-823D-FBB5DB0C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Asymmetric key encryption</a:t>
            </a:r>
          </a:p>
        </p:txBody>
      </p:sp>
      <p:sp>
        <p:nvSpPr>
          <p:cNvPr id="11" name="Rechthoek 9">
            <a:extLst>
              <a:ext uri="{FF2B5EF4-FFF2-40B4-BE49-F238E27FC236}">
                <a16:creationId xmlns:a16="http://schemas.microsoft.com/office/drawing/2014/main" id="{51BF5686-108B-449B-AFCB-5D37D21E0FE0}"/>
              </a:ext>
            </a:extLst>
          </p:cNvPr>
          <p:cNvSpPr/>
          <p:nvPr/>
        </p:nvSpPr>
        <p:spPr>
          <a:xfrm>
            <a:off x="851634" y="1168519"/>
            <a:ext cx="272518" cy="697627"/>
          </a:xfrm>
          <a:prstGeom prst="rect">
            <a:avLst/>
          </a:prstGeom>
          <a:noFill/>
        </p:spPr>
        <p:txBody>
          <a:bodyPr wrap="square" lIns="48197" tIns="24098" rIns="48197" bIns="24098">
            <a:spAutoFit/>
          </a:bodyPr>
          <a:lstStyle/>
          <a:p>
            <a:pPr algn="ctr"/>
            <a:r>
              <a:rPr lang="nl-NL" sz="421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2" name="Tekstvak 10">
            <a:extLst>
              <a:ext uri="{FF2B5EF4-FFF2-40B4-BE49-F238E27FC236}">
                <a16:creationId xmlns:a16="http://schemas.microsoft.com/office/drawing/2014/main" id="{37824E7F-9AF7-456D-94B4-028F23BE7765}"/>
              </a:ext>
            </a:extLst>
          </p:cNvPr>
          <p:cNvSpPr txBox="1"/>
          <p:nvPr/>
        </p:nvSpPr>
        <p:spPr>
          <a:xfrm>
            <a:off x="851633" y="1866085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The </a:t>
            </a:r>
            <a:r>
              <a:rPr lang="nl-NL" sz="1600" err="1"/>
              <a:t>quick</a:t>
            </a:r>
            <a:r>
              <a:rPr lang="nl-NL" sz="1600"/>
              <a:t> </a:t>
            </a:r>
            <a:r>
              <a:rPr lang="nl-NL" sz="1600" err="1"/>
              <a:t>brown</a:t>
            </a:r>
            <a:r>
              <a:rPr lang="nl-NL" sz="1600"/>
              <a:t> fox</a:t>
            </a:r>
            <a:endParaRPr lang="en-US" sz="1600"/>
          </a:p>
        </p:txBody>
      </p:sp>
      <p:pic>
        <p:nvPicPr>
          <p:cNvPr id="13" name="Tijdelijke aanduiding voor inhoud 4">
            <a:extLst>
              <a:ext uri="{FF2B5EF4-FFF2-40B4-BE49-F238E27FC236}">
                <a16:creationId xmlns:a16="http://schemas.microsoft.com/office/drawing/2014/main" id="{648D2EC3-E0E3-44FB-B4DC-3295CFC84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9247" y="1793272"/>
            <a:ext cx="568841" cy="20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F7285-BAED-4D9A-97AA-60293EFB5AEE}"/>
              </a:ext>
            </a:extLst>
          </p:cNvPr>
          <p:cNvCxnSpPr>
            <a:cxnSpLocks/>
          </p:cNvCxnSpPr>
          <p:nvPr/>
        </p:nvCxnSpPr>
        <p:spPr>
          <a:xfrm>
            <a:off x="2672839" y="1862142"/>
            <a:ext cx="1199550" cy="0"/>
          </a:xfrm>
          <a:prstGeom prst="straightConnector1">
            <a:avLst/>
          </a:prstGeom>
          <a:noFill/>
          <a:ln w="38100" cap="flat">
            <a:solidFill>
              <a:srgbClr val="92D05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kstvak 10">
            <a:extLst>
              <a:ext uri="{FF2B5EF4-FFF2-40B4-BE49-F238E27FC236}">
                <a16:creationId xmlns:a16="http://schemas.microsoft.com/office/drawing/2014/main" id="{0EF091D3-1E90-42E4-A785-88A2B8C72253}"/>
              </a:ext>
            </a:extLst>
          </p:cNvPr>
          <p:cNvSpPr txBox="1"/>
          <p:nvPr/>
        </p:nvSpPr>
        <p:spPr>
          <a:xfrm>
            <a:off x="3985524" y="1578964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err="1"/>
              <a:t>Hkadg</a:t>
            </a:r>
            <a:r>
              <a:rPr lang="nl-NL" sz="1600"/>
              <a:t>*%4GFI))*9997</a:t>
            </a:r>
            <a:endParaRPr lang="en-US" sz="1600"/>
          </a:p>
        </p:txBody>
      </p:sp>
      <p:sp>
        <p:nvSpPr>
          <p:cNvPr id="21" name="Rechthoek 9">
            <a:extLst>
              <a:ext uri="{FF2B5EF4-FFF2-40B4-BE49-F238E27FC236}">
                <a16:creationId xmlns:a16="http://schemas.microsoft.com/office/drawing/2014/main" id="{1168E8AC-5C00-4007-85D4-59AE0DE1DE18}"/>
              </a:ext>
            </a:extLst>
          </p:cNvPr>
          <p:cNvSpPr/>
          <p:nvPr/>
        </p:nvSpPr>
        <p:spPr>
          <a:xfrm>
            <a:off x="7727708" y="1225948"/>
            <a:ext cx="272518" cy="697627"/>
          </a:xfrm>
          <a:prstGeom prst="rect">
            <a:avLst/>
          </a:prstGeom>
          <a:noFill/>
        </p:spPr>
        <p:txBody>
          <a:bodyPr wrap="square" lIns="48197" tIns="24098" rIns="48197" bIns="24098">
            <a:spAutoFit/>
          </a:bodyPr>
          <a:lstStyle/>
          <a:p>
            <a:pPr algn="ctr"/>
            <a:r>
              <a:rPr lang="nl-NL" sz="421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26" name="Rechthoek 9">
            <a:extLst>
              <a:ext uri="{FF2B5EF4-FFF2-40B4-BE49-F238E27FC236}">
                <a16:creationId xmlns:a16="http://schemas.microsoft.com/office/drawing/2014/main" id="{7F03364A-9275-4457-9E25-4E8479A09050}"/>
              </a:ext>
            </a:extLst>
          </p:cNvPr>
          <p:cNvSpPr/>
          <p:nvPr/>
        </p:nvSpPr>
        <p:spPr>
          <a:xfrm>
            <a:off x="7735429" y="3199595"/>
            <a:ext cx="272518" cy="697627"/>
          </a:xfrm>
          <a:prstGeom prst="rect">
            <a:avLst/>
          </a:prstGeom>
          <a:noFill/>
        </p:spPr>
        <p:txBody>
          <a:bodyPr wrap="square" lIns="48197" tIns="24098" rIns="48197" bIns="24098">
            <a:spAutoFit/>
          </a:bodyPr>
          <a:lstStyle/>
          <a:p>
            <a:pPr algn="ctr"/>
            <a:r>
              <a:rPr lang="nl-NL" sz="421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7D1595-BF30-4688-99CF-3080B633F93B}"/>
              </a:ext>
            </a:extLst>
          </p:cNvPr>
          <p:cNvGrpSpPr/>
          <p:nvPr/>
        </p:nvGrpSpPr>
        <p:grpSpPr>
          <a:xfrm>
            <a:off x="6369247" y="1761001"/>
            <a:ext cx="571622" cy="259494"/>
            <a:chOff x="12588483" y="2404801"/>
            <a:chExt cx="1084494" cy="4923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78DD86-A648-4526-9572-861B89A2722C}"/>
                </a:ext>
              </a:extLst>
            </p:cNvPr>
            <p:cNvSpPr/>
            <p:nvPr/>
          </p:nvSpPr>
          <p:spPr>
            <a:xfrm>
              <a:off x="12593759" y="2404801"/>
              <a:ext cx="1079218" cy="492319"/>
            </a:xfrm>
            <a:prstGeom prst="rect">
              <a:avLst/>
            </a:prstGeom>
            <a:solidFill>
              <a:srgbClr val="92D05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4098" tIns="24098" rIns="24098" bIns="24098" numCol="1" spcCol="38100" rtlCol="0" anchor="ctr">
              <a:spAutoFit/>
            </a:bodyPr>
            <a:lstStyle/>
            <a:p>
              <a:pPr defTabSz="342239" hangingPunct="0"/>
              <a:endParaRPr lang="en-GB" sz="137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18" name="Tijdelijke aanduiding voor inhoud 4">
              <a:extLst>
                <a:ext uri="{FF2B5EF4-FFF2-40B4-BE49-F238E27FC236}">
                  <a16:creationId xmlns:a16="http://schemas.microsoft.com/office/drawing/2014/main" id="{8BD39EB3-6CAE-4F8E-A0C8-84FC5580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588483" y="2464863"/>
              <a:ext cx="1079218" cy="393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A4D19-3DFB-4453-BAE9-8DB17642595C}"/>
              </a:ext>
            </a:extLst>
          </p:cNvPr>
          <p:cNvCxnSpPr>
            <a:cxnSpLocks/>
          </p:cNvCxnSpPr>
          <p:nvPr/>
        </p:nvCxnSpPr>
        <p:spPr>
          <a:xfrm>
            <a:off x="5327519" y="1862142"/>
            <a:ext cx="942658" cy="0"/>
          </a:xfrm>
          <a:prstGeom prst="straightConnector1">
            <a:avLst/>
          </a:prstGeom>
          <a:noFill/>
          <a:ln w="38100" cap="flat">
            <a:solidFill>
              <a:srgbClr val="92D05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2" name="Tijdelijke aanduiding voor inhoud 4">
            <a:extLst>
              <a:ext uri="{FF2B5EF4-FFF2-40B4-BE49-F238E27FC236}">
                <a16:creationId xmlns:a16="http://schemas.microsoft.com/office/drawing/2014/main" id="{85DC712D-5DE1-49B7-9441-448BF20527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9247" y="3613758"/>
            <a:ext cx="568841" cy="20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6A442EE-3AA6-4656-B682-9A24D96E8087}"/>
              </a:ext>
            </a:extLst>
          </p:cNvPr>
          <p:cNvGrpSpPr/>
          <p:nvPr/>
        </p:nvGrpSpPr>
        <p:grpSpPr>
          <a:xfrm>
            <a:off x="6369247" y="3586992"/>
            <a:ext cx="571622" cy="259494"/>
            <a:chOff x="12083876" y="6328980"/>
            <a:chExt cx="1084494" cy="49231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01AE54-56FE-46BE-880D-CD0B8D28FC11}"/>
                </a:ext>
              </a:extLst>
            </p:cNvPr>
            <p:cNvSpPr/>
            <p:nvPr/>
          </p:nvSpPr>
          <p:spPr>
            <a:xfrm>
              <a:off x="12089152" y="6328980"/>
              <a:ext cx="1079218" cy="492319"/>
            </a:xfrm>
            <a:prstGeom prst="rect">
              <a:avLst/>
            </a:prstGeom>
            <a:solidFill>
              <a:srgbClr val="7030A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4098" tIns="24098" rIns="24098" bIns="24098" numCol="1" spcCol="38100" rtlCol="0" anchor="ctr">
              <a:spAutoFit/>
            </a:bodyPr>
            <a:lstStyle/>
            <a:p>
              <a:pPr defTabSz="342239" hangingPunct="0"/>
              <a:endParaRPr lang="en-GB" sz="137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35" name="Tijdelijke aanduiding voor inhoud 4">
              <a:extLst>
                <a:ext uri="{FF2B5EF4-FFF2-40B4-BE49-F238E27FC236}">
                  <a16:creationId xmlns:a16="http://schemas.microsoft.com/office/drawing/2014/main" id="{0B3C0501-C271-4B95-800E-471480D85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083876" y="6389042"/>
              <a:ext cx="1079218" cy="393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0841AD-5509-4AA5-8950-1F221CC60A3E}"/>
              </a:ext>
            </a:extLst>
          </p:cNvPr>
          <p:cNvCxnSpPr>
            <a:cxnSpLocks/>
          </p:cNvCxnSpPr>
          <p:nvPr/>
        </p:nvCxnSpPr>
        <p:spPr>
          <a:xfrm>
            <a:off x="2672839" y="2498762"/>
            <a:ext cx="1199550" cy="0"/>
          </a:xfrm>
          <a:prstGeom prst="straightConnector1">
            <a:avLst/>
          </a:prstGeom>
          <a:noFill/>
          <a:ln w="38100" cap="flat">
            <a:solidFill>
              <a:srgbClr val="7030A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kstvak 10">
            <a:extLst>
              <a:ext uri="{FF2B5EF4-FFF2-40B4-BE49-F238E27FC236}">
                <a16:creationId xmlns:a16="http://schemas.microsoft.com/office/drawing/2014/main" id="{29DD467C-4510-4626-AB09-11BA621190C9}"/>
              </a:ext>
            </a:extLst>
          </p:cNvPr>
          <p:cNvSpPr txBox="1"/>
          <p:nvPr/>
        </p:nvSpPr>
        <p:spPr>
          <a:xfrm>
            <a:off x="3985524" y="2299182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)(*UH&gt;BXKBSDUSUYF</a:t>
            </a:r>
            <a:endParaRPr lang="en-US" sz="16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EEE14F-3C1C-4D83-990F-FFB6F0F96F3D}"/>
              </a:ext>
            </a:extLst>
          </p:cNvPr>
          <p:cNvCxnSpPr>
            <a:cxnSpLocks/>
          </p:cNvCxnSpPr>
          <p:nvPr/>
        </p:nvCxnSpPr>
        <p:spPr>
          <a:xfrm>
            <a:off x="5327519" y="2615520"/>
            <a:ext cx="1044508" cy="821873"/>
          </a:xfrm>
          <a:prstGeom prst="straightConnector1">
            <a:avLst/>
          </a:prstGeom>
          <a:noFill/>
          <a:ln w="38100" cap="flat">
            <a:solidFill>
              <a:srgbClr val="7030A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kstvak 10">
            <a:extLst>
              <a:ext uri="{FF2B5EF4-FFF2-40B4-BE49-F238E27FC236}">
                <a16:creationId xmlns:a16="http://schemas.microsoft.com/office/drawing/2014/main" id="{ED0E5071-4EF1-450A-83CF-95CC5404658A}"/>
              </a:ext>
            </a:extLst>
          </p:cNvPr>
          <p:cNvSpPr txBox="1"/>
          <p:nvPr/>
        </p:nvSpPr>
        <p:spPr>
          <a:xfrm>
            <a:off x="6779086" y="3853441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The </a:t>
            </a:r>
            <a:r>
              <a:rPr lang="nl-NL" sz="1600" err="1"/>
              <a:t>quick</a:t>
            </a:r>
            <a:r>
              <a:rPr lang="nl-NL" sz="1600"/>
              <a:t> </a:t>
            </a:r>
            <a:r>
              <a:rPr lang="nl-NL" sz="1600" err="1"/>
              <a:t>brown</a:t>
            </a:r>
            <a:r>
              <a:rPr lang="nl-NL" sz="1600"/>
              <a:t> fox</a:t>
            </a:r>
            <a:endParaRPr lang="en-US" sz="160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D0664E-EA4D-437D-BDEB-796572CB6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13" y="3580037"/>
            <a:ext cx="7247258" cy="1095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/>
              <a:t>Secrets kept local</a:t>
            </a:r>
          </a:p>
          <a:p>
            <a:pPr marL="0" indent="0">
              <a:buNone/>
            </a:pPr>
            <a:r>
              <a:rPr lang="en-US" noProof="0" dirty="0"/>
              <a:t>Only public and encrypted information transmitted</a:t>
            </a:r>
          </a:p>
          <a:p>
            <a:pPr marL="0" indent="0">
              <a:buNone/>
            </a:pPr>
            <a:r>
              <a:rPr lang="en-US" noProof="0" dirty="0"/>
              <a:t>Sender re-encrypts for every recipient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38833197-F35B-4CB5-AC92-DC50A20BDD57}"/>
              </a:ext>
            </a:extLst>
          </p:cNvPr>
          <p:cNvSpPr/>
          <p:nvPr/>
        </p:nvSpPr>
        <p:spPr>
          <a:xfrm>
            <a:off x="7530747" y="1322315"/>
            <a:ext cx="481819" cy="515474"/>
          </a:xfrm>
          <a:prstGeom prst="flowChartMagneticDisk">
            <a:avLst/>
          </a:prstGeom>
          <a:solidFill>
            <a:srgbClr val="E6B9B8"/>
          </a:solidFill>
          <a:ln w="25400" cap="flat">
            <a:solidFill>
              <a:srgbClr val="C0504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4098" tIns="24098" rIns="24098" bIns="24098" numCol="1" spcCol="38100" rtlCol="0" anchor="ctr">
            <a:spAutoFit/>
          </a:bodyPr>
          <a:lstStyle/>
          <a:p>
            <a:pPr defTabSz="342239" hangingPunct="0"/>
            <a:endParaRPr lang="en-GB" sz="137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147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319E-6 -1.30208E-6 L -0.4762 -0.0065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10" y="-3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319E-6 2.70833E-6 L -0.48627 -0.2343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4" y="-117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1" grpId="0"/>
      <p:bldP spid="26" grpId="0"/>
      <p:bldP spid="37" grpId="0" animBg="1"/>
      <p:bldP spid="37" grpId="1" animBg="1"/>
      <p:bldP spid="39" grpId="0" animBg="1"/>
      <p:bldP spid="39" grpId="1" animBg="1"/>
      <p:bldP spid="24" grpId="0" uiExpand="1" build="p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Tijdelijke aanduiding voor inhoud 4">
            <a:extLst>
              <a:ext uri="{FF2B5EF4-FFF2-40B4-BE49-F238E27FC236}">
                <a16:creationId xmlns:a16="http://schemas.microsoft.com/office/drawing/2014/main" id="{A67E07FD-4676-4C30-9652-E5B157C1B0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9247" y="3613758"/>
            <a:ext cx="568841" cy="20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25" name="Cloud 24">
            <a:extLst>
              <a:ext uri="{FF2B5EF4-FFF2-40B4-BE49-F238E27FC236}">
                <a16:creationId xmlns:a16="http://schemas.microsoft.com/office/drawing/2014/main" id="{68DD8ADB-A153-41D1-9ACF-17B716A8FBAA}"/>
              </a:ext>
            </a:extLst>
          </p:cNvPr>
          <p:cNvSpPr/>
          <p:nvPr/>
        </p:nvSpPr>
        <p:spPr>
          <a:xfrm>
            <a:off x="2743200" y="731520"/>
            <a:ext cx="3383280" cy="3200400"/>
          </a:xfrm>
          <a:prstGeom prst="clou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4098" tIns="24098" rIns="24098" bIns="24098" numCol="1" spcCol="38100" rtlCol="0" anchor="ctr">
            <a:spAutoFit/>
          </a:bodyPr>
          <a:lstStyle/>
          <a:p>
            <a:pPr defTabSz="342239" hangingPunct="0"/>
            <a:endParaRPr lang="en-GB" sz="137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0E8AA-0307-46BF-823D-FBB5DB0C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Repository storage</a:t>
            </a:r>
          </a:p>
        </p:txBody>
      </p:sp>
      <p:sp>
        <p:nvSpPr>
          <p:cNvPr id="11" name="Rechthoek 9">
            <a:extLst>
              <a:ext uri="{FF2B5EF4-FFF2-40B4-BE49-F238E27FC236}">
                <a16:creationId xmlns:a16="http://schemas.microsoft.com/office/drawing/2014/main" id="{51BF5686-108B-449B-AFCB-5D37D21E0FE0}"/>
              </a:ext>
            </a:extLst>
          </p:cNvPr>
          <p:cNvSpPr/>
          <p:nvPr/>
        </p:nvSpPr>
        <p:spPr>
          <a:xfrm>
            <a:off x="851634" y="1168519"/>
            <a:ext cx="272518" cy="697627"/>
          </a:xfrm>
          <a:prstGeom prst="rect">
            <a:avLst/>
          </a:prstGeom>
          <a:noFill/>
        </p:spPr>
        <p:txBody>
          <a:bodyPr wrap="square" lIns="48197" tIns="24098" rIns="48197" bIns="24098">
            <a:spAutoFit/>
          </a:bodyPr>
          <a:lstStyle/>
          <a:p>
            <a:pPr algn="ctr"/>
            <a:r>
              <a:rPr lang="nl-NL" sz="421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2" name="Tekstvak 10">
            <a:extLst>
              <a:ext uri="{FF2B5EF4-FFF2-40B4-BE49-F238E27FC236}">
                <a16:creationId xmlns:a16="http://schemas.microsoft.com/office/drawing/2014/main" id="{37824E7F-9AF7-456D-94B4-028F23BE7765}"/>
              </a:ext>
            </a:extLst>
          </p:cNvPr>
          <p:cNvSpPr txBox="1"/>
          <p:nvPr/>
        </p:nvSpPr>
        <p:spPr>
          <a:xfrm>
            <a:off x="851633" y="1866085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The </a:t>
            </a:r>
            <a:r>
              <a:rPr lang="nl-NL" sz="1600" err="1"/>
              <a:t>quick</a:t>
            </a:r>
            <a:r>
              <a:rPr lang="nl-NL" sz="1600"/>
              <a:t> </a:t>
            </a:r>
            <a:r>
              <a:rPr lang="nl-NL" sz="1600" err="1"/>
              <a:t>brown</a:t>
            </a:r>
            <a:r>
              <a:rPr lang="nl-NL" sz="1600"/>
              <a:t> fox</a:t>
            </a:r>
            <a:endParaRPr lang="en-US" sz="16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F7285-BAED-4D9A-97AA-60293EFB5AEE}"/>
              </a:ext>
            </a:extLst>
          </p:cNvPr>
          <p:cNvCxnSpPr>
            <a:cxnSpLocks/>
          </p:cNvCxnSpPr>
          <p:nvPr/>
        </p:nvCxnSpPr>
        <p:spPr>
          <a:xfrm>
            <a:off x="2672839" y="1862142"/>
            <a:ext cx="1199550" cy="0"/>
          </a:xfrm>
          <a:prstGeom prst="straightConnector1">
            <a:avLst/>
          </a:prstGeom>
          <a:noFill/>
          <a:ln w="38100" cap="flat">
            <a:solidFill>
              <a:srgbClr val="92D05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kstvak 10">
            <a:extLst>
              <a:ext uri="{FF2B5EF4-FFF2-40B4-BE49-F238E27FC236}">
                <a16:creationId xmlns:a16="http://schemas.microsoft.com/office/drawing/2014/main" id="{0EF091D3-1E90-42E4-A785-88A2B8C72253}"/>
              </a:ext>
            </a:extLst>
          </p:cNvPr>
          <p:cNvSpPr txBox="1"/>
          <p:nvPr/>
        </p:nvSpPr>
        <p:spPr>
          <a:xfrm>
            <a:off x="3985524" y="1578964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err="1"/>
              <a:t>Hkadg</a:t>
            </a:r>
            <a:r>
              <a:rPr lang="nl-NL" sz="1600"/>
              <a:t>*%4GFI))*9997</a:t>
            </a:r>
            <a:endParaRPr lang="en-US" sz="16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7D1595-BF30-4688-99CF-3080B633F93B}"/>
              </a:ext>
            </a:extLst>
          </p:cNvPr>
          <p:cNvGrpSpPr/>
          <p:nvPr/>
        </p:nvGrpSpPr>
        <p:grpSpPr>
          <a:xfrm>
            <a:off x="2014625" y="1729466"/>
            <a:ext cx="571622" cy="259494"/>
            <a:chOff x="12588483" y="2404801"/>
            <a:chExt cx="1084494" cy="4923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78DD86-A648-4526-9572-861B89A2722C}"/>
                </a:ext>
              </a:extLst>
            </p:cNvPr>
            <p:cNvSpPr/>
            <p:nvPr/>
          </p:nvSpPr>
          <p:spPr>
            <a:xfrm>
              <a:off x="12593759" y="2404801"/>
              <a:ext cx="1079218" cy="492319"/>
            </a:xfrm>
            <a:prstGeom prst="rect">
              <a:avLst/>
            </a:prstGeom>
            <a:solidFill>
              <a:srgbClr val="92D05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4098" tIns="24098" rIns="24098" bIns="24098" numCol="1" spcCol="38100" rtlCol="0" anchor="ctr">
              <a:spAutoFit/>
            </a:bodyPr>
            <a:lstStyle/>
            <a:p>
              <a:pPr defTabSz="342239" hangingPunct="0"/>
              <a:endParaRPr lang="en-GB" sz="137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18" name="Tijdelijke aanduiding voor inhoud 4">
              <a:extLst>
                <a:ext uri="{FF2B5EF4-FFF2-40B4-BE49-F238E27FC236}">
                  <a16:creationId xmlns:a16="http://schemas.microsoft.com/office/drawing/2014/main" id="{8BD39EB3-6CAE-4F8E-A0C8-84FC5580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588483" y="2464863"/>
              <a:ext cx="1079218" cy="393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A4D19-3DFB-4453-BAE9-8DB17642595C}"/>
              </a:ext>
            </a:extLst>
          </p:cNvPr>
          <p:cNvCxnSpPr>
            <a:cxnSpLocks/>
          </p:cNvCxnSpPr>
          <p:nvPr/>
        </p:nvCxnSpPr>
        <p:spPr>
          <a:xfrm>
            <a:off x="5327519" y="1862142"/>
            <a:ext cx="942658" cy="0"/>
          </a:xfrm>
          <a:prstGeom prst="straightConnector1">
            <a:avLst/>
          </a:prstGeom>
          <a:noFill/>
          <a:ln w="38100" cap="flat">
            <a:solidFill>
              <a:srgbClr val="92D05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8069253-EE78-4B8D-A4CF-EDB7E369C8B9}"/>
              </a:ext>
            </a:extLst>
          </p:cNvPr>
          <p:cNvSpPr/>
          <p:nvPr/>
        </p:nvSpPr>
        <p:spPr>
          <a:xfrm>
            <a:off x="7530747" y="1322315"/>
            <a:ext cx="481819" cy="515474"/>
          </a:xfrm>
          <a:prstGeom prst="flowChartMagneticDisk">
            <a:avLst/>
          </a:prstGeom>
          <a:solidFill>
            <a:srgbClr val="E6B9B8"/>
          </a:solidFill>
          <a:ln w="25400" cap="flat">
            <a:solidFill>
              <a:srgbClr val="C0504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4098" tIns="24098" rIns="24098" bIns="24098" numCol="1" spcCol="38100" rtlCol="0" anchor="ctr">
            <a:spAutoFit/>
          </a:bodyPr>
          <a:lstStyle/>
          <a:p>
            <a:pPr defTabSz="342239" hangingPunct="0"/>
            <a:endParaRPr lang="en-GB" sz="137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7" name="Rechthoek 9">
            <a:extLst>
              <a:ext uri="{FF2B5EF4-FFF2-40B4-BE49-F238E27FC236}">
                <a16:creationId xmlns:a16="http://schemas.microsoft.com/office/drawing/2014/main" id="{8F2FAA9F-9FF9-4A90-9952-0C8DCF3DE0E0}"/>
              </a:ext>
            </a:extLst>
          </p:cNvPr>
          <p:cNvSpPr/>
          <p:nvPr/>
        </p:nvSpPr>
        <p:spPr>
          <a:xfrm>
            <a:off x="7735429" y="3199595"/>
            <a:ext cx="272518" cy="697627"/>
          </a:xfrm>
          <a:prstGeom prst="rect">
            <a:avLst/>
          </a:prstGeom>
          <a:noFill/>
        </p:spPr>
        <p:txBody>
          <a:bodyPr wrap="square" lIns="48197" tIns="24098" rIns="48197" bIns="24098">
            <a:spAutoFit/>
          </a:bodyPr>
          <a:lstStyle/>
          <a:p>
            <a:pPr algn="ctr"/>
            <a:r>
              <a:rPr lang="nl-NL" sz="421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579B61-3511-4611-B01C-A0B0476F8F08}"/>
              </a:ext>
            </a:extLst>
          </p:cNvPr>
          <p:cNvGrpSpPr/>
          <p:nvPr/>
        </p:nvGrpSpPr>
        <p:grpSpPr>
          <a:xfrm>
            <a:off x="6369247" y="3586992"/>
            <a:ext cx="571622" cy="259494"/>
            <a:chOff x="12083876" y="6328980"/>
            <a:chExt cx="1084494" cy="49231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718F88A-2D08-419C-A3D4-C9C6A1360722}"/>
                </a:ext>
              </a:extLst>
            </p:cNvPr>
            <p:cNvSpPr/>
            <p:nvPr/>
          </p:nvSpPr>
          <p:spPr>
            <a:xfrm>
              <a:off x="12089152" y="6328980"/>
              <a:ext cx="1079218" cy="492319"/>
            </a:xfrm>
            <a:prstGeom prst="rect">
              <a:avLst/>
            </a:prstGeom>
            <a:solidFill>
              <a:srgbClr val="7030A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4098" tIns="24098" rIns="24098" bIns="24098" numCol="1" spcCol="38100" rtlCol="0" anchor="ctr">
              <a:spAutoFit/>
            </a:bodyPr>
            <a:lstStyle/>
            <a:p>
              <a:pPr defTabSz="342239" hangingPunct="0"/>
              <a:endParaRPr lang="en-GB" sz="137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31" name="Tijdelijke aanduiding voor inhoud 4">
              <a:extLst>
                <a:ext uri="{FF2B5EF4-FFF2-40B4-BE49-F238E27FC236}">
                  <a16:creationId xmlns:a16="http://schemas.microsoft.com/office/drawing/2014/main" id="{F5803A15-701F-4EE2-B1B1-C8D80CCEA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083876" y="6389042"/>
              <a:ext cx="1079218" cy="393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sp>
        <p:nvSpPr>
          <p:cNvPr id="22" name="Tekstvak 10">
            <a:extLst>
              <a:ext uri="{FF2B5EF4-FFF2-40B4-BE49-F238E27FC236}">
                <a16:creationId xmlns:a16="http://schemas.microsoft.com/office/drawing/2014/main" id="{25DC0B82-BE51-415F-BADD-807E8A503D29}"/>
              </a:ext>
            </a:extLst>
          </p:cNvPr>
          <p:cNvSpPr txBox="1"/>
          <p:nvPr/>
        </p:nvSpPr>
        <p:spPr>
          <a:xfrm>
            <a:off x="6779086" y="1866085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The </a:t>
            </a:r>
            <a:r>
              <a:rPr lang="nl-NL" sz="1600" err="1"/>
              <a:t>quick</a:t>
            </a:r>
            <a:r>
              <a:rPr lang="nl-NL" sz="1600"/>
              <a:t> </a:t>
            </a:r>
            <a:r>
              <a:rPr lang="nl-NL" sz="1600" err="1"/>
              <a:t>brown</a:t>
            </a:r>
            <a:r>
              <a:rPr lang="nl-NL" sz="1600"/>
              <a:t> fox</a:t>
            </a:r>
            <a:endParaRPr lang="en-US" sz="1600"/>
          </a:p>
        </p:txBody>
      </p:sp>
      <p:pic>
        <p:nvPicPr>
          <p:cNvPr id="13" name="Tijdelijke aanduiding voor inhoud 4">
            <a:extLst>
              <a:ext uri="{FF2B5EF4-FFF2-40B4-BE49-F238E27FC236}">
                <a16:creationId xmlns:a16="http://schemas.microsoft.com/office/drawing/2014/main" id="{648D2EC3-E0E3-44FB-B4DC-3295CFC846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9247" y="1793272"/>
            <a:ext cx="568841" cy="20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40" name="Tekstvak 10">
            <a:extLst>
              <a:ext uri="{FF2B5EF4-FFF2-40B4-BE49-F238E27FC236}">
                <a16:creationId xmlns:a16="http://schemas.microsoft.com/office/drawing/2014/main" id="{49BCB43D-CDC1-4658-9EE5-A338632E9836}"/>
              </a:ext>
            </a:extLst>
          </p:cNvPr>
          <p:cNvSpPr txBox="1"/>
          <p:nvPr/>
        </p:nvSpPr>
        <p:spPr>
          <a:xfrm>
            <a:off x="3985524" y="2299182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)(*UH&gt;BXKBSDUSUYF</a:t>
            </a:r>
            <a:endParaRPr lang="en-US" sz="16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CD385E-9B9F-4CE1-A132-627A7AF2FCD0}"/>
              </a:ext>
            </a:extLst>
          </p:cNvPr>
          <p:cNvCxnSpPr>
            <a:cxnSpLocks/>
          </p:cNvCxnSpPr>
          <p:nvPr/>
        </p:nvCxnSpPr>
        <p:spPr>
          <a:xfrm>
            <a:off x="5327519" y="2615520"/>
            <a:ext cx="1044508" cy="821873"/>
          </a:xfrm>
          <a:prstGeom prst="straightConnector1">
            <a:avLst/>
          </a:prstGeom>
          <a:noFill/>
          <a:ln w="38100" cap="flat">
            <a:solidFill>
              <a:srgbClr val="7030A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kstvak 10">
            <a:extLst>
              <a:ext uri="{FF2B5EF4-FFF2-40B4-BE49-F238E27FC236}">
                <a16:creationId xmlns:a16="http://schemas.microsoft.com/office/drawing/2014/main" id="{88C174F2-FBDD-413E-B5FA-213A1A37ACCE}"/>
              </a:ext>
            </a:extLst>
          </p:cNvPr>
          <p:cNvSpPr txBox="1"/>
          <p:nvPr/>
        </p:nvSpPr>
        <p:spPr>
          <a:xfrm>
            <a:off x="6779086" y="3853441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The </a:t>
            </a:r>
            <a:r>
              <a:rPr lang="nl-NL" sz="1600" err="1"/>
              <a:t>quick</a:t>
            </a:r>
            <a:r>
              <a:rPr lang="nl-NL" sz="1600"/>
              <a:t> </a:t>
            </a:r>
            <a:r>
              <a:rPr lang="nl-NL" sz="1600" err="1"/>
              <a:t>brown</a:t>
            </a:r>
            <a:r>
              <a:rPr lang="nl-NL" sz="1600"/>
              <a:t> fox</a:t>
            </a:r>
            <a:endParaRPr lang="en-US" sz="16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3D9BDC-BA2F-49D0-96C6-A289D10B1C49}"/>
              </a:ext>
            </a:extLst>
          </p:cNvPr>
          <p:cNvCxnSpPr>
            <a:cxnSpLocks/>
          </p:cNvCxnSpPr>
          <p:nvPr/>
        </p:nvCxnSpPr>
        <p:spPr>
          <a:xfrm flipH="1">
            <a:off x="5327520" y="2498762"/>
            <a:ext cx="942658" cy="0"/>
          </a:xfrm>
          <a:prstGeom prst="straightConnector1">
            <a:avLst/>
          </a:prstGeom>
          <a:noFill/>
          <a:ln w="38100" cap="flat">
            <a:solidFill>
              <a:srgbClr val="7030A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2C41510-D7BD-47FF-BC28-87BAFA71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13" y="3580037"/>
            <a:ext cx="7247258" cy="1095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/>
              <a:t>Repository re-encrypts for every recipient</a:t>
            </a:r>
          </a:p>
          <a:p>
            <a:pPr marL="0" indent="0">
              <a:buNone/>
            </a:pPr>
            <a:r>
              <a:rPr lang="en-US" noProof="0" dirty="0"/>
              <a:t>Risk of repository breach</a:t>
            </a:r>
          </a:p>
        </p:txBody>
      </p:sp>
    </p:spTree>
    <p:extLst>
      <p:ext uri="{BB962C8B-B14F-4D97-AF65-F5344CB8AC3E}">
        <p14:creationId xmlns:p14="http://schemas.microsoft.com/office/powerpoint/2010/main" val="709109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7 -0.00098 C 0.02206 0.01253 -0.2058 -0.09245 -0.18347 -0.0791 C -0.16947 -0.07048 -0.23819 -0.12386 -0.23206 -0.16016 C -0.22584 -0.19629 -0.20662 -0.21713 -0.19262 -0.22591 C -0.17029 -0.23942 -0.02287 -0.23194 -0.00064 -0.24479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0" y="-12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0" grpId="0" animBg="1"/>
      <p:bldP spid="40" grpId="1" animBg="1"/>
      <p:bldP spid="42" grpId="0" animBg="1"/>
      <p:bldP spid="42" grpId="1" animBg="1"/>
      <p:bldP spid="24" grpId="0" uiExpand="1" build="p" animBg="1"/>
      <p:bldP spid="24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Tijdelijke aanduiding voor inhoud 4">
            <a:extLst>
              <a:ext uri="{FF2B5EF4-FFF2-40B4-BE49-F238E27FC236}">
                <a16:creationId xmlns:a16="http://schemas.microsoft.com/office/drawing/2014/main" id="{A67E07FD-4676-4C30-9652-E5B157C1B0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9247" y="3613758"/>
            <a:ext cx="568841" cy="20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25" name="Cloud 24">
            <a:extLst>
              <a:ext uri="{FF2B5EF4-FFF2-40B4-BE49-F238E27FC236}">
                <a16:creationId xmlns:a16="http://schemas.microsoft.com/office/drawing/2014/main" id="{68DD8ADB-A153-41D1-9ACF-17B716A8FBAA}"/>
              </a:ext>
            </a:extLst>
          </p:cNvPr>
          <p:cNvSpPr/>
          <p:nvPr/>
        </p:nvSpPr>
        <p:spPr>
          <a:xfrm>
            <a:off x="2743200" y="731520"/>
            <a:ext cx="3383280" cy="3200400"/>
          </a:xfrm>
          <a:prstGeom prst="clou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4098" tIns="24098" rIns="24098" bIns="24098" numCol="1" spcCol="38100" rtlCol="0" anchor="ctr">
            <a:spAutoFit/>
          </a:bodyPr>
          <a:lstStyle/>
          <a:p>
            <a:pPr defTabSz="342239" hangingPunct="0"/>
            <a:endParaRPr lang="en-GB" sz="137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0E8AA-0307-46BF-823D-FBB5DB0C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Encrypted repository storage</a:t>
            </a:r>
          </a:p>
        </p:txBody>
      </p:sp>
      <p:sp>
        <p:nvSpPr>
          <p:cNvPr id="11" name="Rechthoek 9">
            <a:extLst>
              <a:ext uri="{FF2B5EF4-FFF2-40B4-BE49-F238E27FC236}">
                <a16:creationId xmlns:a16="http://schemas.microsoft.com/office/drawing/2014/main" id="{51BF5686-108B-449B-AFCB-5D37D21E0FE0}"/>
              </a:ext>
            </a:extLst>
          </p:cNvPr>
          <p:cNvSpPr/>
          <p:nvPr/>
        </p:nvSpPr>
        <p:spPr>
          <a:xfrm>
            <a:off x="851634" y="1168519"/>
            <a:ext cx="272518" cy="697627"/>
          </a:xfrm>
          <a:prstGeom prst="rect">
            <a:avLst/>
          </a:prstGeom>
          <a:noFill/>
        </p:spPr>
        <p:txBody>
          <a:bodyPr wrap="square" lIns="48197" tIns="24098" rIns="48197" bIns="24098">
            <a:spAutoFit/>
          </a:bodyPr>
          <a:lstStyle/>
          <a:p>
            <a:pPr algn="ctr"/>
            <a:r>
              <a:rPr lang="nl-NL" sz="421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2" name="Tekstvak 10">
            <a:extLst>
              <a:ext uri="{FF2B5EF4-FFF2-40B4-BE49-F238E27FC236}">
                <a16:creationId xmlns:a16="http://schemas.microsoft.com/office/drawing/2014/main" id="{37824E7F-9AF7-456D-94B4-028F23BE7765}"/>
              </a:ext>
            </a:extLst>
          </p:cNvPr>
          <p:cNvSpPr txBox="1"/>
          <p:nvPr/>
        </p:nvSpPr>
        <p:spPr>
          <a:xfrm>
            <a:off x="851633" y="1866085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The </a:t>
            </a:r>
            <a:r>
              <a:rPr lang="nl-NL" sz="1600" err="1"/>
              <a:t>quick</a:t>
            </a:r>
            <a:r>
              <a:rPr lang="nl-NL" sz="1600"/>
              <a:t> </a:t>
            </a:r>
            <a:r>
              <a:rPr lang="nl-NL" sz="1600" err="1"/>
              <a:t>brown</a:t>
            </a:r>
            <a:r>
              <a:rPr lang="nl-NL" sz="1600"/>
              <a:t> fox</a:t>
            </a:r>
            <a:endParaRPr lang="en-US" sz="16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F7285-BAED-4D9A-97AA-60293EFB5AEE}"/>
              </a:ext>
            </a:extLst>
          </p:cNvPr>
          <p:cNvCxnSpPr>
            <a:cxnSpLocks/>
          </p:cNvCxnSpPr>
          <p:nvPr/>
        </p:nvCxnSpPr>
        <p:spPr>
          <a:xfrm>
            <a:off x="2672839" y="1862142"/>
            <a:ext cx="1199550" cy="0"/>
          </a:xfrm>
          <a:prstGeom prst="straightConnector1">
            <a:avLst/>
          </a:prstGeom>
          <a:noFill/>
          <a:ln w="38100" cap="flat">
            <a:solidFill>
              <a:srgbClr val="92D05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kstvak 10">
            <a:extLst>
              <a:ext uri="{FF2B5EF4-FFF2-40B4-BE49-F238E27FC236}">
                <a16:creationId xmlns:a16="http://schemas.microsoft.com/office/drawing/2014/main" id="{0EF091D3-1E90-42E4-A785-88A2B8C72253}"/>
              </a:ext>
            </a:extLst>
          </p:cNvPr>
          <p:cNvSpPr txBox="1"/>
          <p:nvPr/>
        </p:nvSpPr>
        <p:spPr>
          <a:xfrm>
            <a:off x="3985524" y="1578964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err="1"/>
              <a:t>Hkadg</a:t>
            </a:r>
            <a:r>
              <a:rPr lang="nl-NL" sz="1600"/>
              <a:t>*%4GFI))*9997</a:t>
            </a:r>
            <a:endParaRPr lang="en-US" sz="16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7D1595-BF30-4688-99CF-3080B633F93B}"/>
              </a:ext>
            </a:extLst>
          </p:cNvPr>
          <p:cNvGrpSpPr/>
          <p:nvPr/>
        </p:nvGrpSpPr>
        <p:grpSpPr>
          <a:xfrm>
            <a:off x="2014625" y="1729466"/>
            <a:ext cx="571622" cy="259494"/>
            <a:chOff x="12588483" y="2404801"/>
            <a:chExt cx="1084494" cy="4923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78DD86-A648-4526-9572-861B89A2722C}"/>
                </a:ext>
              </a:extLst>
            </p:cNvPr>
            <p:cNvSpPr/>
            <p:nvPr/>
          </p:nvSpPr>
          <p:spPr>
            <a:xfrm>
              <a:off x="12593759" y="2404801"/>
              <a:ext cx="1079218" cy="492319"/>
            </a:xfrm>
            <a:prstGeom prst="rect">
              <a:avLst/>
            </a:prstGeom>
            <a:solidFill>
              <a:srgbClr val="92D05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4098" tIns="24098" rIns="24098" bIns="24098" numCol="1" spcCol="38100" rtlCol="0" anchor="ctr">
              <a:spAutoFit/>
            </a:bodyPr>
            <a:lstStyle/>
            <a:p>
              <a:pPr defTabSz="342239" hangingPunct="0"/>
              <a:endParaRPr lang="en-GB" sz="137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18" name="Tijdelijke aanduiding voor inhoud 4">
              <a:extLst>
                <a:ext uri="{FF2B5EF4-FFF2-40B4-BE49-F238E27FC236}">
                  <a16:creationId xmlns:a16="http://schemas.microsoft.com/office/drawing/2014/main" id="{8BD39EB3-6CAE-4F8E-A0C8-84FC5580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588483" y="2464863"/>
              <a:ext cx="1079218" cy="393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A4D19-3DFB-4453-BAE9-8DB17642595C}"/>
              </a:ext>
            </a:extLst>
          </p:cNvPr>
          <p:cNvCxnSpPr>
            <a:cxnSpLocks/>
          </p:cNvCxnSpPr>
          <p:nvPr/>
        </p:nvCxnSpPr>
        <p:spPr>
          <a:xfrm flipV="1">
            <a:off x="5327520" y="1104193"/>
            <a:ext cx="1314028" cy="757949"/>
          </a:xfrm>
          <a:prstGeom prst="straightConnector1">
            <a:avLst/>
          </a:prstGeom>
          <a:noFill/>
          <a:ln w="38100" cap="flat">
            <a:solidFill>
              <a:srgbClr val="92D05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8069253-EE78-4B8D-A4CF-EDB7E369C8B9}"/>
              </a:ext>
            </a:extLst>
          </p:cNvPr>
          <p:cNvSpPr/>
          <p:nvPr/>
        </p:nvSpPr>
        <p:spPr>
          <a:xfrm>
            <a:off x="7530747" y="1322315"/>
            <a:ext cx="481819" cy="515474"/>
          </a:xfrm>
          <a:prstGeom prst="flowChartMagneticDisk">
            <a:avLst/>
          </a:prstGeom>
          <a:solidFill>
            <a:srgbClr val="E6B9B8"/>
          </a:solidFill>
          <a:ln w="25400" cap="flat">
            <a:solidFill>
              <a:srgbClr val="C0504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4098" tIns="24098" rIns="24098" bIns="24098" numCol="1" spcCol="38100" rtlCol="0" anchor="ctr">
            <a:spAutoFit/>
          </a:bodyPr>
          <a:lstStyle/>
          <a:p>
            <a:pPr defTabSz="342239" hangingPunct="0"/>
            <a:endParaRPr lang="en-GB" sz="137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7" name="Rechthoek 9">
            <a:extLst>
              <a:ext uri="{FF2B5EF4-FFF2-40B4-BE49-F238E27FC236}">
                <a16:creationId xmlns:a16="http://schemas.microsoft.com/office/drawing/2014/main" id="{8F2FAA9F-9FF9-4A90-9952-0C8DCF3DE0E0}"/>
              </a:ext>
            </a:extLst>
          </p:cNvPr>
          <p:cNvSpPr/>
          <p:nvPr/>
        </p:nvSpPr>
        <p:spPr>
          <a:xfrm>
            <a:off x="7735429" y="3199595"/>
            <a:ext cx="272518" cy="697627"/>
          </a:xfrm>
          <a:prstGeom prst="rect">
            <a:avLst/>
          </a:prstGeom>
          <a:noFill/>
        </p:spPr>
        <p:txBody>
          <a:bodyPr wrap="square" lIns="48197" tIns="24098" rIns="48197" bIns="24098">
            <a:spAutoFit/>
          </a:bodyPr>
          <a:lstStyle/>
          <a:p>
            <a:pPr algn="ctr"/>
            <a:r>
              <a:rPr lang="nl-NL" sz="421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579B61-3511-4611-B01C-A0B0476F8F08}"/>
              </a:ext>
            </a:extLst>
          </p:cNvPr>
          <p:cNvGrpSpPr/>
          <p:nvPr/>
        </p:nvGrpSpPr>
        <p:grpSpPr>
          <a:xfrm>
            <a:off x="6369247" y="3586992"/>
            <a:ext cx="571622" cy="259494"/>
            <a:chOff x="12083876" y="6328980"/>
            <a:chExt cx="1084494" cy="49231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718F88A-2D08-419C-A3D4-C9C6A1360722}"/>
                </a:ext>
              </a:extLst>
            </p:cNvPr>
            <p:cNvSpPr/>
            <p:nvPr/>
          </p:nvSpPr>
          <p:spPr>
            <a:xfrm>
              <a:off x="12089152" y="6328980"/>
              <a:ext cx="1079218" cy="492319"/>
            </a:xfrm>
            <a:prstGeom prst="rect">
              <a:avLst/>
            </a:prstGeom>
            <a:solidFill>
              <a:srgbClr val="7030A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4098" tIns="24098" rIns="24098" bIns="24098" numCol="1" spcCol="38100" rtlCol="0" anchor="ctr">
              <a:spAutoFit/>
            </a:bodyPr>
            <a:lstStyle/>
            <a:p>
              <a:pPr defTabSz="342239" hangingPunct="0"/>
              <a:endParaRPr lang="en-GB" sz="137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31" name="Tijdelijke aanduiding voor inhoud 4">
              <a:extLst>
                <a:ext uri="{FF2B5EF4-FFF2-40B4-BE49-F238E27FC236}">
                  <a16:creationId xmlns:a16="http://schemas.microsoft.com/office/drawing/2014/main" id="{F5803A15-701F-4EE2-B1B1-C8D80CCEA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083876" y="6389042"/>
              <a:ext cx="1079218" cy="393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sp>
        <p:nvSpPr>
          <p:cNvPr id="22" name="Tekstvak 10">
            <a:extLst>
              <a:ext uri="{FF2B5EF4-FFF2-40B4-BE49-F238E27FC236}">
                <a16:creationId xmlns:a16="http://schemas.microsoft.com/office/drawing/2014/main" id="{25DC0B82-BE51-415F-BADD-807E8A503D29}"/>
              </a:ext>
            </a:extLst>
          </p:cNvPr>
          <p:cNvSpPr txBox="1"/>
          <p:nvPr/>
        </p:nvSpPr>
        <p:spPr>
          <a:xfrm>
            <a:off x="6779086" y="1866085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The </a:t>
            </a:r>
            <a:r>
              <a:rPr lang="nl-NL" sz="1600" err="1"/>
              <a:t>quick</a:t>
            </a:r>
            <a:r>
              <a:rPr lang="nl-NL" sz="1600"/>
              <a:t> </a:t>
            </a:r>
            <a:r>
              <a:rPr lang="nl-NL" sz="1600" err="1"/>
              <a:t>brown</a:t>
            </a:r>
            <a:r>
              <a:rPr lang="nl-NL" sz="1600"/>
              <a:t> fox</a:t>
            </a:r>
            <a:endParaRPr lang="en-US" sz="1600"/>
          </a:p>
        </p:txBody>
      </p:sp>
      <p:pic>
        <p:nvPicPr>
          <p:cNvPr id="13" name="Tijdelijke aanduiding voor inhoud 4">
            <a:extLst>
              <a:ext uri="{FF2B5EF4-FFF2-40B4-BE49-F238E27FC236}">
                <a16:creationId xmlns:a16="http://schemas.microsoft.com/office/drawing/2014/main" id="{648D2EC3-E0E3-44FB-B4DC-3295CFC846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9247" y="1793272"/>
            <a:ext cx="568841" cy="20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40" name="Tekstvak 10">
            <a:extLst>
              <a:ext uri="{FF2B5EF4-FFF2-40B4-BE49-F238E27FC236}">
                <a16:creationId xmlns:a16="http://schemas.microsoft.com/office/drawing/2014/main" id="{49BCB43D-CDC1-4658-9EE5-A338632E9836}"/>
              </a:ext>
            </a:extLst>
          </p:cNvPr>
          <p:cNvSpPr txBox="1"/>
          <p:nvPr/>
        </p:nvSpPr>
        <p:spPr>
          <a:xfrm>
            <a:off x="3985524" y="2299182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)(*UH&gt;BXKBSDUSUYF</a:t>
            </a:r>
            <a:endParaRPr lang="en-US" sz="16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CD385E-9B9F-4CE1-A132-627A7AF2FCD0}"/>
              </a:ext>
            </a:extLst>
          </p:cNvPr>
          <p:cNvCxnSpPr>
            <a:cxnSpLocks/>
          </p:cNvCxnSpPr>
          <p:nvPr/>
        </p:nvCxnSpPr>
        <p:spPr>
          <a:xfrm>
            <a:off x="5327519" y="2615520"/>
            <a:ext cx="1044508" cy="821873"/>
          </a:xfrm>
          <a:prstGeom prst="straightConnector1">
            <a:avLst/>
          </a:prstGeom>
          <a:noFill/>
          <a:ln w="38100" cap="flat">
            <a:solidFill>
              <a:srgbClr val="7030A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kstvak 10">
            <a:extLst>
              <a:ext uri="{FF2B5EF4-FFF2-40B4-BE49-F238E27FC236}">
                <a16:creationId xmlns:a16="http://schemas.microsoft.com/office/drawing/2014/main" id="{88C174F2-FBDD-413E-B5FA-213A1A37ACCE}"/>
              </a:ext>
            </a:extLst>
          </p:cNvPr>
          <p:cNvSpPr txBox="1"/>
          <p:nvPr/>
        </p:nvSpPr>
        <p:spPr>
          <a:xfrm>
            <a:off x="6779086" y="3853441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The </a:t>
            </a:r>
            <a:r>
              <a:rPr lang="nl-NL" sz="1600" err="1"/>
              <a:t>quick</a:t>
            </a:r>
            <a:r>
              <a:rPr lang="nl-NL" sz="1600"/>
              <a:t> </a:t>
            </a:r>
            <a:r>
              <a:rPr lang="nl-NL" sz="1600" err="1"/>
              <a:t>brown</a:t>
            </a:r>
            <a:r>
              <a:rPr lang="nl-NL" sz="1600"/>
              <a:t> fox</a:t>
            </a:r>
            <a:endParaRPr lang="en-US" sz="16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3D9BDC-BA2F-49D0-96C6-A289D10B1C49}"/>
              </a:ext>
            </a:extLst>
          </p:cNvPr>
          <p:cNvCxnSpPr>
            <a:cxnSpLocks/>
          </p:cNvCxnSpPr>
          <p:nvPr/>
        </p:nvCxnSpPr>
        <p:spPr>
          <a:xfrm flipH="1">
            <a:off x="5327520" y="2498762"/>
            <a:ext cx="942658" cy="0"/>
          </a:xfrm>
          <a:prstGeom prst="straightConnector1">
            <a:avLst/>
          </a:prstGeom>
          <a:noFill/>
          <a:ln w="38100" cap="flat">
            <a:solidFill>
              <a:srgbClr val="7030A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kstvak 10">
            <a:extLst>
              <a:ext uri="{FF2B5EF4-FFF2-40B4-BE49-F238E27FC236}">
                <a16:creationId xmlns:a16="http://schemas.microsoft.com/office/drawing/2014/main" id="{F99D74C6-FF3D-4926-939C-1518672A8492}"/>
              </a:ext>
            </a:extLst>
          </p:cNvPr>
          <p:cNvSpPr txBox="1"/>
          <p:nvPr/>
        </p:nvSpPr>
        <p:spPr>
          <a:xfrm>
            <a:off x="6779086" y="571954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err="1"/>
              <a:t>Hkadg</a:t>
            </a:r>
            <a:r>
              <a:rPr lang="nl-NL" sz="1600"/>
              <a:t>*%4GFI))*9997</a:t>
            </a:r>
            <a:endParaRPr lang="en-US" sz="16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759822-AF7F-43EE-B9CF-27C5E89A5024}"/>
              </a:ext>
            </a:extLst>
          </p:cNvPr>
          <p:cNvCxnSpPr>
            <a:cxnSpLocks/>
          </p:cNvCxnSpPr>
          <p:nvPr/>
        </p:nvCxnSpPr>
        <p:spPr>
          <a:xfrm>
            <a:off x="6859414" y="1282370"/>
            <a:ext cx="0" cy="478755"/>
          </a:xfrm>
          <a:prstGeom prst="straightConnector1">
            <a:avLst/>
          </a:prstGeom>
          <a:noFill/>
          <a:ln w="38100" cap="flat">
            <a:solidFill>
              <a:srgbClr val="92D05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2829C9A-3447-4624-8B68-7FE32DFD4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13" y="3580037"/>
            <a:ext cx="7247258" cy="1095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/>
              <a:t>Reduced risk of repository breach</a:t>
            </a:r>
          </a:p>
          <a:p>
            <a:pPr marL="0" indent="0">
              <a:buNone/>
            </a:pPr>
            <a:r>
              <a:rPr lang="en-US" noProof="0" dirty="0"/>
              <a:t>Repository retains private key: can access plaintext</a:t>
            </a:r>
          </a:p>
          <a:p>
            <a:pPr marL="0" indent="0">
              <a:buNone/>
            </a:pPr>
            <a:r>
              <a:rPr lang="en-US" noProof="0" dirty="0"/>
              <a:t>Repository is trusted not to abuse this ability</a:t>
            </a:r>
          </a:p>
        </p:txBody>
      </p:sp>
    </p:spTree>
    <p:extLst>
      <p:ext uri="{BB962C8B-B14F-4D97-AF65-F5344CB8AC3E}">
        <p14:creationId xmlns:p14="http://schemas.microsoft.com/office/powerpoint/2010/main" val="745020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7 -0.00098 C 0.02206 0.01253 -0.2058 -0.09245 -0.18347 -0.0791 C -0.16947 -0.07048 -0.23819 -0.12386 -0.23206 -0.16016 C -0.22584 -0.19629 -0.20662 -0.21713 -0.19262 -0.22591 C -0.17029 -0.23942 -0.02287 -0.23194 -0.00064 -0.24479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0" y="-12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40" grpId="0" animBg="1"/>
      <p:bldP spid="42" grpId="0" animBg="1"/>
      <p:bldP spid="26" grpId="0" animBg="1"/>
      <p:bldP spid="3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Tijdelijke aanduiding voor inhoud 4">
            <a:extLst>
              <a:ext uri="{FF2B5EF4-FFF2-40B4-BE49-F238E27FC236}">
                <a16:creationId xmlns:a16="http://schemas.microsoft.com/office/drawing/2014/main" id="{A67E07FD-4676-4C30-9652-E5B157C1B0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9247" y="3613758"/>
            <a:ext cx="568841" cy="20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25" name="Cloud 24">
            <a:extLst>
              <a:ext uri="{FF2B5EF4-FFF2-40B4-BE49-F238E27FC236}">
                <a16:creationId xmlns:a16="http://schemas.microsoft.com/office/drawing/2014/main" id="{68DD8ADB-A153-41D1-9ACF-17B716A8FBAA}"/>
              </a:ext>
            </a:extLst>
          </p:cNvPr>
          <p:cNvSpPr/>
          <p:nvPr/>
        </p:nvSpPr>
        <p:spPr>
          <a:xfrm>
            <a:off x="2743200" y="731520"/>
            <a:ext cx="3383280" cy="3200400"/>
          </a:xfrm>
          <a:prstGeom prst="clou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4098" tIns="24098" rIns="24098" bIns="24098" numCol="1" spcCol="38100" rtlCol="0" anchor="ctr">
            <a:spAutoFit/>
          </a:bodyPr>
          <a:lstStyle/>
          <a:p>
            <a:pPr defTabSz="342239" hangingPunct="0"/>
            <a:endParaRPr lang="en-GB" sz="137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0E8AA-0307-46BF-823D-FBB5DB0C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Polymorphic encryption</a:t>
            </a:r>
          </a:p>
        </p:txBody>
      </p:sp>
      <p:sp>
        <p:nvSpPr>
          <p:cNvPr id="11" name="Rechthoek 9">
            <a:extLst>
              <a:ext uri="{FF2B5EF4-FFF2-40B4-BE49-F238E27FC236}">
                <a16:creationId xmlns:a16="http://schemas.microsoft.com/office/drawing/2014/main" id="{51BF5686-108B-449B-AFCB-5D37D21E0FE0}"/>
              </a:ext>
            </a:extLst>
          </p:cNvPr>
          <p:cNvSpPr/>
          <p:nvPr/>
        </p:nvSpPr>
        <p:spPr>
          <a:xfrm>
            <a:off x="851634" y="1168519"/>
            <a:ext cx="272518" cy="697627"/>
          </a:xfrm>
          <a:prstGeom prst="rect">
            <a:avLst/>
          </a:prstGeom>
          <a:noFill/>
        </p:spPr>
        <p:txBody>
          <a:bodyPr wrap="square" lIns="48197" tIns="24098" rIns="48197" bIns="24098">
            <a:spAutoFit/>
          </a:bodyPr>
          <a:lstStyle/>
          <a:p>
            <a:pPr algn="ctr"/>
            <a:r>
              <a:rPr lang="nl-NL" sz="421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2" name="Tekstvak 10">
            <a:extLst>
              <a:ext uri="{FF2B5EF4-FFF2-40B4-BE49-F238E27FC236}">
                <a16:creationId xmlns:a16="http://schemas.microsoft.com/office/drawing/2014/main" id="{37824E7F-9AF7-456D-94B4-028F23BE7765}"/>
              </a:ext>
            </a:extLst>
          </p:cNvPr>
          <p:cNvSpPr txBox="1"/>
          <p:nvPr/>
        </p:nvSpPr>
        <p:spPr>
          <a:xfrm>
            <a:off x="851633" y="1866085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The </a:t>
            </a:r>
            <a:r>
              <a:rPr lang="nl-NL" sz="1600" err="1"/>
              <a:t>quick</a:t>
            </a:r>
            <a:r>
              <a:rPr lang="nl-NL" sz="1600"/>
              <a:t> </a:t>
            </a:r>
            <a:r>
              <a:rPr lang="nl-NL" sz="1600" err="1"/>
              <a:t>brown</a:t>
            </a:r>
            <a:r>
              <a:rPr lang="nl-NL" sz="1600"/>
              <a:t> fox</a:t>
            </a:r>
            <a:endParaRPr lang="en-US" sz="16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F7285-BAED-4D9A-97AA-60293EFB5AEE}"/>
              </a:ext>
            </a:extLst>
          </p:cNvPr>
          <p:cNvCxnSpPr>
            <a:cxnSpLocks/>
          </p:cNvCxnSpPr>
          <p:nvPr/>
        </p:nvCxnSpPr>
        <p:spPr>
          <a:xfrm>
            <a:off x="2672839" y="1862142"/>
            <a:ext cx="1199550" cy="0"/>
          </a:xfrm>
          <a:prstGeom prst="straightConnector1">
            <a:avLst/>
          </a:prstGeom>
          <a:noFill/>
          <a:ln w="38100" cap="flat">
            <a:solidFill>
              <a:srgbClr val="92D05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kstvak 10">
            <a:extLst>
              <a:ext uri="{FF2B5EF4-FFF2-40B4-BE49-F238E27FC236}">
                <a16:creationId xmlns:a16="http://schemas.microsoft.com/office/drawing/2014/main" id="{0EF091D3-1E90-42E4-A785-88A2B8C72253}"/>
              </a:ext>
            </a:extLst>
          </p:cNvPr>
          <p:cNvSpPr txBox="1"/>
          <p:nvPr/>
        </p:nvSpPr>
        <p:spPr>
          <a:xfrm>
            <a:off x="3985524" y="1578964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err="1"/>
              <a:t>Hkadg</a:t>
            </a:r>
            <a:r>
              <a:rPr lang="nl-NL" sz="1600"/>
              <a:t>*%4GFI))*9997</a:t>
            </a:r>
            <a:endParaRPr lang="en-US" sz="16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7D1595-BF30-4688-99CF-3080B633F93B}"/>
              </a:ext>
            </a:extLst>
          </p:cNvPr>
          <p:cNvGrpSpPr/>
          <p:nvPr/>
        </p:nvGrpSpPr>
        <p:grpSpPr>
          <a:xfrm>
            <a:off x="2014625" y="1729466"/>
            <a:ext cx="571622" cy="259494"/>
            <a:chOff x="12588483" y="2404801"/>
            <a:chExt cx="1084494" cy="4923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78DD86-A648-4526-9572-861B89A2722C}"/>
                </a:ext>
              </a:extLst>
            </p:cNvPr>
            <p:cNvSpPr/>
            <p:nvPr/>
          </p:nvSpPr>
          <p:spPr>
            <a:xfrm>
              <a:off x="12593759" y="2404801"/>
              <a:ext cx="1079218" cy="492319"/>
            </a:xfrm>
            <a:prstGeom prst="rect">
              <a:avLst/>
            </a:prstGeom>
            <a:solidFill>
              <a:srgbClr val="92D05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4098" tIns="24098" rIns="24098" bIns="24098" numCol="1" spcCol="38100" rtlCol="0" anchor="ctr">
              <a:spAutoFit/>
            </a:bodyPr>
            <a:lstStyle/>
            <a:p>
              <a:pPr defTabSz="342239" hangingPunct="0"/>
              <a:endParaRPr lang="en-GB" sz="137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18" name="Tijdelijke aanduiding voor inhoud 4">
              <a:extLst>
                <a:ext uri="{FF2B5EF4-FFF2-40B4-BE49-F238E27FC236}">
                  <a16:creationId xmlns:a16="http://schemas.microsoft.com/office/drawing/2014/main" id="{8BD39EB3-6CAE-4F8E-A0C8-84FC55806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588483" y="2464863"/>
              <a:ext cx="1079218" cy="393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DA4D19-3DFB-4453-BAE9-8DB17642595C}"/>
              </a:ext>
            </a:extLst>
          </p:cNvPr>
          <p:cNvCxnSpPr>
            <a:cxnSpLocks/>
          </p:cNvCxnSpPr>
          <p:nvPr/>
        </p:nvCxnSpPr>
        <p:spPr>
          <a:xfrm flipV="1">
            <a:off x="5327520" y="1104193"/>
            <a:ext cx="1314028" cy="757949"/>
          </a:xfrm>
          <a:prstGeom prst="straightConnector1">
            <a:avLst/>
          </a:prstGeom>
          <a:noFill/>
          <a:ln w="38100" cap="flat">
            <a:solidFill>
              <a:srgbClr val="92D05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8069253-EE78-4B8D-A4CF-EDB7E369C8B9}"/>
              </a:ext>
            </a:extLst>
          </p:cNvPr>
          <p:cNvSpPr/>
          <p:nvPr/>
        </p:nvSpPr>
        <p:spPr>
          <a:xfrm>
            <a:off x="7530747" y="1322315"/>
            <a:ext cx="481819" cy="515474"/>
          </a:xfrm>
          <a:prstGeom prst="flowChartMagneticDisk">
            <a:avLst/>
          </a:prstGeom>
          <a:solidFill>
            <a:srgbClr val="E6B9B8"/>
          </a:solidFill>
          <a:ln w="25400" cap="flat">
            <a:solidFill>
              <a:srgbClr val="C0504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4098" tIns="24098" rIns="24098" bIns="24098" numCol="1" spcCol="38100" rtlCol="0" anchor="ctr">
            <a:spAutoFit/>
          </a:bodyPr>
          <a:lstStyle/>
          <a:p>
            <a:pPr defTabSz="342239" hangingPunct="0"/>
            <a:endParaRPr lang="en-GB" sz="137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7" name="Rechthoek 9">
            <a:extLst>
              <a:ext uri="{FF2B5EF4-FFF2-40B4-BE49-F238E27FC236}">
                <a16:creationId xmlns:a16="http://schemas.microsoft.com/office/drawing/2014/main" id="{8F2FAA9F-9FF9-4A90-9952-0C8DCF3DE0E0}"/>
              </a:ext>
            </a:extLst>
          </p:cNvPr>
          <p:cNvSpPr/>
          <p:nvPr/>
        </p:nvSpPr>
        <p:spPr>
          <a:xfrm>
            <a:off x="7735429" y="3199595"/>
            <a:ext cx="272518" cy="697627"/>
          </a:xfrm>
          <a:prstGeom prst="rect">
            <a:avLst/>
          </a:prstGeom>
          <a:noFill/>
        </p:spPr>
        <p:txBody>
          <a:bodyPr wrap="square" lIns="48197" tIns="24098" rIns="48197" bIns="24098">
            <a:spAutoFit/>
          </a:bodyPr>
          <a:lstStyle/>
          <a:p>
            <a:pPr algn="ctr"/>
            <a:r>
              <a:rPr lang="nl-NL" sz="4217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D579B61-3511-4611-B01C-A0B0476F8F08}"/>
              </a:ext>
            </a:extLst>
          </p:cNvPr>
          <p:cNvGrpSpPr/>
          <p:nvPr/>
        </p:nvGrpSpPr>
        <p:grpSpPr>
          <a:xfrm>
            <a:off x="6361975" y="2327105"/>
            <a:ext cx="571622" cy="259494"/>
            <a:chOff x="12083876" y="6328980"/>
            <a:chExt cx="1084494" cy="49231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718F88A-2D08-419C-A3D4-C9C6A1360722}"/>
                </a:ext>
              </a:extLst>
            </p:cNvPr>
            <p:cNvSpPr/>
            <p:nvPr/>
          </p:nvSpPr>
          <p:spPr>
            <a:xfrm>
              <a:off x="12089152" y="6328980"/>
              <a:ext cx="1079218" cy="492319"/>
            </a:xfrm>
            <a:prstGeom prst="rect">
              <a:avLst/>
            </a:prstGeom>
            <a:solidFill>
              <a:srgbClr val="7030A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4098" tIns="24098" rIns="24098" bIns="24098" numCol="1" spcCol="38100" rtlCol="0" anchor="ctr">
              <a:spAutoFit/>
            </a:bodyPr>
            <a:lstStyle/>
            <a:p>
              <a:pPr defTabSz="342239" hangingPunct="0"/>
              <a:endParaRPr lang="en-GB" sz="137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  <p:pic>
          <p:nvPicPr>
            <p:cNvPr id="31" name="Tijdelijke aanduiding voor inhoud 4">
              <a:extLst>
                <a:ext uri="{FF2B5EF4-FFF2-40B4-BE49-F238E27FC236}">
                  <a16:creationId xmlns:a16="http://schemas.microsoft.com/office/drawing/2014/main" id="{F5803A15-701F-4EE2-B1B1-C8D80CCEA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083876" y="6389042"/>
              <a:ext cx="1079218" cy="393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pic>
        <p:nvPicPr>
          <p:cNvPr id="13" name="Tijdelijke aanduiding voor inhoud 4">
            <a:extLst>
              <a:ext uri="{FF2B5EF4-FFF2-40B4-BE49-F238E27FC236}">
                <a16:creationId xmlns:a16="http://schemas.microsoft.com/office/drawing/2014/main" id="{648D2EC3-E0E3-44FB-B4DC-3295CFC846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9247" y="1793272"/>
            <a:ext cx="568841" cy="20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40" name="Tekstvak 10">
            <a:extLst>
              <a:ext uri="{FF2B5EF4-FFF2-40B4-BE49-F238E27FC236}">
                <a16:creationId xmlns:a16="http://schemas.microsoft.com/office/drawing/2014/main" id="{49BCB43D-CDC1-4658-9EE5-A338632E9836}"/>
              </a:ext>
            </a:extLst>
          </p:cNvPr>
          <p:cNvSpPr txBox="1"/>
          <p:nvPr/>
        </p:nvSpPr>
        <p:spPr>
          <a:xfrm>
            <a:off x="3985524" y="2299182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)(*UH&gt;BXKBSDUSUYF</a:t>
            </a:r>
            <a:endParaRPr lang="en-US" sz="16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CD385E-9B9F-4CE1-A132-627A7AF2FCD0}"/>
              </a:ext>
            </a:extLst>
          </p:cNvPr>
          <p:cNvCxnSpPr>
            <a:cxnSpLocks/>
          </p:cNvCxnSpPr>
          <p:nvPr/>
        </p:nvCxnSpPr>
        <p:spPr>
          <a:xfrm>
            <a:off x="5327519" y="2615520"/>
            <a:ext cx="1044508" cy="821873"/>
          </a:xfrm>
          <a:prstGeom prst="straightConnector1">
            <a:avLst/>
          </a:prstGeom>
          <a:noFill/>
          <a:ln w="38100" cap="flat">
            <a:solidFill>
              <a:srgbClr val="7030A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kstvak 10">
            <a:extLst>
              <a:ext uri="{FF2B5EF4-FFF2-40B4-BE49-F238E27FC236}">
                <a16:creationId xmlns:a16="http://schemas.microsoft.com/office/drawing/2014/main" id="{88C174F2-FBDD-413E-B5FA-213A1A37ACCE}"/>
              </a:ext>
            </a:extLst>
          </p:cNvPr>
          <p:cNvSpPr txBox="1"/>
          <p:nvPr/>
        </p:nvSpPr>
        <p:spPr>
          <a:xfrm>
            <a:off x="6779086" y="3853441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/>
              <a:t>The </a:t>
            </a:r>
            <a:r>
              <a:rPr lang="nl-NL" sz="1600" err="1"/>
              <a:t>quick</a:t>
            </a:r>
            <a:r>
              <a:rPr lang="nl-NL" sz="1600"/>
              <a:t> </a:t>
            </a:r>
            <a:r>
              <a:rPr lang="nl-NL" sz="1600" err="1"/>
              <a:t>brown</a:t>
            </a:r>
            <a:r>
              <a:rPr lang="nl-NL" sz="1600"/>
              <a:t> fox</a:t>
            </a:r>
            <a:endParaRPr lang="en-US" sz="16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3D9BDC-BA2F-49D0-96C6-A289D10B1C49}"/>
              </a:ext>
            </a:extLst>
          </p:cNvPr>
          <p:cNvCxnSpPr>
            <a:cxnSpLocks/>
          </p:cNvCxnSpPr>
          <p:nvPr/>
        </p:nvCxnSpPr>
        <p:spPr>
          <a:xfrm flipH="1">
            <a:off x="5327520" y="2498762"/>
            <a:ext cx="942658" cy="0"/>
          </a:xfrm>
          <a:prstGeom prst="straightConnector1">
            <a:avLst/>
          </a:prstGeom>
          <a:noFill/>
          <a:ln w="38100" cap="flat">
            <a:solidFill>
              <a:srgbClr val="7030A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kstvak 10">
            <a:extLst>
              <a:ext uri="{FF2B5EF4-FFF2-40B4-BE49-F238E27FC236}">
                <a16:creationId xmlns:a16="http://schemas.microsoft.com/office/drawing/2014/main" id="{F99D74C6-FF3D-4926-939C-1518672A8492}"/>
              </a:ext>
            </a:extLst>
          </p:cNvPr>
          <p:cNvSpPr txBox="1"/>
          <p:nvPr/>
        </p:nvSpPr>
        <p:spPr>
          <a:xfrm>
            <a:off x="6779086" y="571954"/>
            <a:ext cx="12288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err="1"/>
              <a:t>Hkadg</a:t>
            </a:r>
            <a:r>
              <a:rPr lang="nl-NL" sz="1600"/>
              <a:t>*%4GFI))*9997</a:t>
            </a:r>
            <a:endParaRPr lang="en-US" sz="16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6EB932-84A0-4CE3-A140-D40BFF52E229}"/>
              </a:ext>
            </a:extLst>
          </p:cNvPr>
          <p:cNvGrpSpPr/>
          <p:nvPr/>
        </p:nvGrpSpPr>
        <p:grpSpPr>
          <a:xfrm>
            <a:off x="6511081" y="1618751"/>
            <a:ext cx="740430" cy="354309"/>
            <a:chOff x="8866857" y="2056653"/>
            <a:chExt cx="3934744" cy="1775759"/>
          </a:xfrm>
        </p:grpSpPr>
        <p:sp>
          <p:nvSpPr>
            <p:cNvPr id="35" name="object 4">
              <a:extLst>
                <a:ext uri="{FF2B5EF4-FFF2-40B4-BE49-F238E27FC236}">
                  <a16:creationId xmlns:a16="http://schemas.microsoft.com/office/drawing/2014/main" id="{6F243C3F-EDC1-44DC-9B45-1CA342FEBD9F}"/>
                </a:ext>
              </a:extLst>
            </p:cNvPr>
            <p:cNvSpPr/>
            <p:nvPr/>
          </p:nvSpPr>
          <p:spPr>
            <a:xfrm>
              <a:off x="8866857" y="2056653"/>
              <a:ext cx="3934744" cy="17757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48"/>
            </a:p>
          </p:txBody>
        </p:sp>
        <p:sp>
          <p:nvSpPr>
            <p:cNvPr id="36" name="object 3">
              <a:extLst>
                <a:ext uri="{FF2B5EF4-FFF2-40B4-BE49-F238E27FC236}">
                  <a16:creationId xmlns:a16="http://schemas.microsoft.com/office/drawing/2014/main" id="{599DAE38-66CE-4888-A712-BA5DF22D633C}"/>
                </a:ext>
              </a:extLst>
            </p:cNvPr>
            <p:cNvSpPr/>
            <p:nvPr/>
          </p:nvSpPr>
          <p:spPr>
            <a:xfrm>
              <a:off x="9234651" y="2596627"/>
              <a:ext cx="568256" cy="4424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948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408724-F711-4E05-A61B-C2A4CD4AED7D}"/>
              </a:ext>
            </a:extLst>
          </p:cNvPr>
          <p:cNvCxnSpPr>
            <a:cxnSpLocks/>
          </p:cNvCxnSpPr>
          <p:nvPr/>
        </p:nvCxnSpPr>
        <p:spPr>
          <a:xfrm>
            <a:off x="6837678" y="1250957"/>
            <a:ext cx="0" cy="328007"/>
          </a:xfrm>
          <a:prstGeom prst="straightConnector1">
            <a:avLst/>
          </a:prstGeom>
          <a:noFill/>
          <a:ln w="38100" cap="flat">
            <a:solidFill>
              <a:srgbClr val="92D05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E2EB4D-19A4-4F8D-95EC-0603C27B0AF8}"/>
              </a:ext>
            </a:extLst>
          </p:cNvPr>
          <p:cNvCxnSpPr>
            <a:cxnSpLocks/>
          </p:cNvCxnSpPr>
          <p:nvPr/>
        </p:nvCxnSpPr>
        <p:spPr>
          <a:xfrm>
            <a:off x="6837678" y="2000435"/>
            <a:ext cx="0" cy="328007"/>
          </a:xfrm>
          <a:prstGeom prst="straightConnector1">
            <a:avLst/>
          </a:prstGeom>
          <a:noFill/>
          <a:ln w="38100" cap="flat">
            <a:solidFill>
              <a:srgbClr val="7030A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45C40AB-90D9-4291-9910-1B570401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13" y="3580037"/>
            <a:ext cx="7247258" cy="1095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/>
              <a:t>Polymorphic re-encryption for different recipients</a:t>
            </a:r>
          </a:p>
          <a:p>
            <a:pPr marL="0" indent="0">
              <a:buNone/>
            </a:pPr>
            <a:r>
              <a:rPr lang="en-US" noProof="0" dirty="0"/>
              <a:t>Repository cannot access plaintext</a:t>
            </a:r>
          </a:p>
          <a:p>
            <a:pPr marL="0" indent="0">
              <a:buNone/>
            </a:pPr>
            <a:r>
              <a:rPr lang="en-US" noProof="0" dirty="0"/>
              <a:t>Effectively end to end encrypted from uploader to downloaders</a:t>
            </a:r>
          </a:p>
        </p:txBody>
      </p:sp>
    </p:spTree>
    <p:extLst>
      <p:ext uri="{BB962C8B-B14F-4D97-AF65-F5344CB8AC3E}">
        <p14:creationId xmlns:p14="http://schemas.microsoft.com/office/powerpoint/2010/main" val="2495627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EB87-42DA-4D5B-A1A2-59028B2E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PEP</a:t>
            </a:r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D8EAE14-33C4-49D0-88E6-61880DCBD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0" y="1816214"/>
            <a:ext cx="4318000" cy="204828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B488F-D17A-4605-9FF6-75EEAA71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40200" y="4893997"/>
            <a:ext cx="863600" cy="16927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36216C-5BC3-7C44-80F8-E30864FFC22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19C6-5284-49C0-957E-D21962B9E9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Polymorphic Encryption and Pseudonymization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D076-0244-4126-A870-C681A29C239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 anchor="ctr">
            <a:normAutofit/>
          </a:bodyPr>
          <a:lstStyle/>
          <a:p>
            <a:r>
              <a:rPr lang="en-US" dirty="0"/>
              <a:t>Data repository with built-in encryption and pseudonymization</a:t>
            </a:r>
          </a:p>
          <a:p>
            <a:r>
              <a:rPr lang="en-US" dirty="0"/>
              <a:t>Based on </a:t>
            </a:r>
            <a:r>
              <a:rPr lang="en-US" dirty="0" err="1"/>
              <a:t>ElGamal</a:t>
            </a:r>
            <a:r>
              <a:rPr lang="en-US" dirty="0"/>
              <a:t> encryption system</a:t>
            </a:r>
          </a:p>
          <a:p>
            <a:r>
              <a:rPr lang="en-GB" dirty="0"/>
              <a:t>Pseudonymization uses same mechanism</a:t>
            </a:r>
          </a:p>
        </p:txBody>
      </p:sp>
    </p:spTree>
    <p:extLst>
      <p:ext uri="{BB962C8B-B14F-4D97-AF65-F5344CB8AC3E}">
        <p14:creationId xmlns:p14="http://schemas.microsoft.com/office/powerpoint/2010/main" val="318534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C61CB98-4C05-4AA4-87B9-955B72C0F10B}"/>
              </a:ext>
            </a:extLst>
          </p:cNvPr>
          <p:cNvSpPr/>
          <p:nvPr/>
        </p:nvSpPr>
        <p:spPr>
          <a:xfrm>
            <a:off x="5439944" y="2006113"/>
            <a:ext cx="1849722" cy="1480391"/>
          </a:xfrm>
          <a:prstGeom prst="rect">
            <a:avLst/>
          </a:prstGeom>
          <a:noFill/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2B9CD99-6700-4122-8788-50871EBBCBD3}"/>
              </a:ext>
            </a:extLst>
          </p:cNvPr>
          <p:cNvSpPr txBox="1"/>
          <p:nvPr/>
        </p:nvSpPr>
        <p:spPr>
          <a:xfrm>
            <a:off x="3429000" y="1143000"/>
            <a:ext cx="478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PEP stores data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F2C9B-2DBA-42D8-94D7-23A12DAB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the PEP system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69E7B-A606-4E7D-AE00-6A1D7DC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35610" y="4893997"/>
            <a:ext cx="863600" cy="169277"/>
          </a:xfrm>
        </p:spPr>
        <p:txBody>
          <a:bodyPr/>
          <a:lstStyle/>
          <a:p>
            <a:fld id="{8836216C-5BC3-7C44-80F8-E30864FFC228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AFA8-5B1D-4341-BAA6-AC8CF2AC7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6287A-91DF-4221-B7FD-65AB8C3A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413" y="2209908"/>
            <a:ext cx="6858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F846C3-610C-43E5-ADD2-981F62FBECDA}"/>
              </a:ext>
            </a:extLst>
          </p:cNvPr>
          <p:cNvSpPr txBox="1"/>
          <p:nvPr/>
        </p:nvSpPr>
        <p:spPr>
          <a:xfrm>
            <a:off x="3599100" y="2892271"/>
            <a:ext cx="59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Auth</a:t>
            </a:r>
          </a:p>
          <a:p>
            <a:pPr algn="ctr"/>
            <a:r>
              <a:rPr lang="en-US" sz="1200" dirty="0"/>
              <a:t>Server</a:t>
            </a:r>
            <a:endParaRPr lang="en-GB" sz="1200" dirty="0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3C7E40-080C-4FB7-86CE-3DE9B933E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851" y="2209908"/>
            <a:ext cx="685800" cy="685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FCCA33-F4F5-466A-A0B9-4DEEA74D5B42}"/>
              </a:ext>
            </a:extLst>
          </p:cNvPr>
          <p:cNvSpPr txBox="1"/>
          <p:nvPr/>
        </p:nvSpPr>
        <p:spPr>
          <a:xfrm>
            <a:off x="4513884" y="2907382"/>
            <a:ext cx="593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</a:t>
            </a:r>
          </a:p>
          <a:p>
            <a:pPr algn="ctr"/>
            <a:r>
              <a:rPr lang="en-US" sz="1200" dirty="0"/>
              <a:t>Server</a:t>
            </a:r>
            <a:endParaRPr lang="en-GB" sz="1200" dirty="0" err="1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DB8CDF-4DB1-40F5-A5E3-CB71EFA4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364" y="2213345"/>
            <a:ext cx="685800" cy="685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4D06C2-530A-4584-8993-4AF65B1445F5}"/>
              </a:ext>
            </a:extLst>
          </p:cNvPr>
          <p:cNvSpPr txBox="1"/>
          <p:nvPr/>
        </p:nvSpPr>
        <p:spPr>
          <a:xfrm>
            <a:off x="5521413" y="2890189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CD8EAD-5BBD-4672-90A0-B9A0A1A8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466" y="2237395"/>
            <a:ext cx="685800" cy="685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ADE30B-740F-46CB-8E13-B7043D1C6B4F}"/>
              </a:ext>
            </a:extLst>
          </p:cNvPr>
          <p:cNvSpPr txBox="1"/>
          <p:nvPr/>
        </p:nvSpPr>
        <p:spPr>
          <a:xfrm>
            <a:off x="6528092" y="2887529"/>
            <a:ext cx="658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Trans-</a:t>
            </a:r>
          </a:p>
          <a:p>
            <a:pPr algn="ctr"/>
            <a:r>
              <a:rPr lang="en-US" sz="1200" dirty="0" err="1"/>
              <a:t>cryptor</a:t>
            </a:r>
            <a:endParaRPr lang="en-US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5794F9-DB1E-4D62-8184-837C94F5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26" y="2218145"/>
            <a:ext cx="685800" cy="685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2DDD55-1A26-44D0-87BD-2ECBE3852564}"/>
              </a:ext>
            </a:extLst>
          </p:cNvPr>
          <p:cNvSpPr txBox="1"/>
          <p:nvPr/>
        </p:nvSpPr>
        <p:spPr>
          <a:xfrm>
            <a:off x="2350500" y="2895708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Storage</a:t>
            </a:r>
          </a:p>
          <a:p>
            <a:pPr algn="ctr"/>
            <a:r>
              <a:rPr lang="en-US" sz="1200" dirty="0"/>
              <a:t>Facility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9BF58B-1B81-4868-96CD-E3C538F2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226" y="2237395"/>
            <a:ext cx="685800" cy="685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B32E57-248F-47BC-96ED-2FE18F378EAD}"/>
              </a:ext>
            </a:extLst>
          </p:cNvPr>
          <p:cNvSpPr txBox="1"/>
          <p:nvPr/>
        </p:nvSpPr>
        <p:spPr>
          <a:xfrm>
            <a:off x="7363825" y="291495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Registration</a:t>
            </a:r>
          </a:p>
          <a:p>
            <a:pPr algn="ctr"/>
            <a:r>
              <a:rPr lang="en-US" sz="1200" dirty="0"/>
              <a:t>Server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05C4FA-612A-4031-8BAD-895C90E54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826" y="972968"/>
            <a:ext cx="685800" cy="685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9E72096-4B51-456A-91B3-48694D25E3D2}"/>
              </a:ext>
            </a:extLst>
          </p:cNvPr>
          <p:cNvSpPr txBox="1"/>
          <p:nvPr/>
        </p:nvSpPr>
        <p:spPr>
          <a:xfrm>
            <a:off x="2411238" y="1583161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Client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218D064-498C-4185-80E0-1F282F75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672" y="3749518"/>
            <a:ext cx="685800" cy="685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36C969E-4DF1-42CE-986F-CB860DA3A81D}"/>
              </a:ext>
            </a:extLst>
          </p:cNvPr>
          <p:cNvSpPr txBox="1"/>
          <p:nvPr/>
        </p:nvSpPr>
        <p:spPr>
          <a:xfrm>
            <a:off x="2417762" y="4414563"/>
            <a:ext cx="523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Store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A375E7B-4028-4A4F-9596-ACAE49D9A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413" y="3741301"/>
            <a:ext cx="685800" cy="685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4B8015A-8C8A-4024-AA56-EC33828CAAC0}"/>
              </a:ext>
            </a:extLst>
          </p:cNvPr>
          <p:cNvSpPr txBox="1"/>
          <p:nvPr/>
        </p:nvSpPr>
        <p:spPr>
          <a:xfrm>
            <a:off x="3536775" y="4405378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Identity</a:t>
            </a:r>
          </a:p>
          <a:p>
            <a:pPr algn="ctr"/>
            <a:r>
              <a:rPr lang="en-US" sz="1200" dirty="0"/>
              <a:t>Provider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FC9114-B453-4B52-8D9D-85CA038D2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51" y="2256672"/>
            <a:ext cx="1423323" cy="675166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AD4F81-2AC4-4664-9A4C-198066544B5D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>
            <a:off x="2692726" y="1860160"/>
            <a:ext cx="0" cy="357985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FED12D61-887B-47CC-8A79-A24C7BD1E3C0}"/>
              </a:ext>
            </a:extLst>
          </p:cNvPr>
          <p:cNvCxnSpPr>
            <a:stCxn id="26" idx="2"/>
            <a:endCxn id="12" idx="0"/>
          </p:cNvCxnSpPr>
          <p:nvPr/>
        </p:nvCxnSpPr>
        <p:spPr>
          <a:xfrm rot="16200000" flipH="1">
            <a:off x="3119645" y="1433240"/>
            <a:ext cx="349748" cy="1203587"/>
          </a:xfrm>
          <a:prstGeom prst="curvedConnector3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3038C599-66F8-4264-A3F9-E4CF1BEAA753}"/>
              </a:ext>
            </a:extLst>
          </p:cNvPr>
          <p:cNvCxnSpPr>
            <a:stCxn id="26" idx="2"/>
            <a:endCxn id="14" idx="0"/>
          </p:cNvCxnSpPr>
          <p:nvPr/>
        </p:nvCxnSpPr>
        <p:spPr>
          <a:xfrm rot="16200000" flipH="1">
            <a:off x="3579364" y="973521"/>
            <a:ext cx="349748" cy="2123025"/>
          </a:xfrm>
          <a:prstGeom prst="curvedConnector3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20B1143-57A3-4962-B355-3B2BC5582F9F}"/>
              </a:ext>
            </a:extLst>
          </p:cNvPr>
          <p:cNvCxnSpPr>
            <a:stCxn id="26" idx="2"/>
            <a:endCxn id="16" idx="0"/>
          </p:cNvCxnSpPr>
          <p:nvPr/>
        </p:nvCxnSpPr>
        <p:spPr>
          <a:xfrm rot="16200000" flipH="1">
            <a:off x="4096903" y="455983"/>
            <a:ext cx="353185" cy="3161538"/>
          </a:xfrm>
          <a:prstGeom prst="curvedConnector3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66AB0D4-2981-4A44-92F5-5C1F22757898}"/>
              </a:ext>
            </a:extLst>
          </p:cNvPr>
          <p:cNvCxnSpPr>
            <a:stCxn id="26" idx="2"/>
            <a:endCxn id="18" idx="0"/>
          </p:cNvCxnSpPr>
          <p:nvPr/>
        </p:nvCxnSpPr>
        <p:spPr>
          <a:xfrm rot="16200000" flipH="1">
            <a:off x="4583429" y="-30543"/>
            <a:ext cx="377235" cy="4158640"/>
          </a:xfrm>
          <a:prstGeom prst="curvedConnector3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689D79-7115-4628-A371-D9DC4FBBB39C}"/>
              </a:ext>
            </a:extLst>
          </p:cNvPr>
          <p:cNvCxnSpPr>
            <a:stCxn id="13" idx="2"/>
            <a:endCxn id="31" idx="0"/>
          </p:cNvCxnSpPr>
          <p:nvPr/>
        </p:nvCxnSpPr>
        <p:spPr>
          <a:xfrm>
            <a:off x="3895752" y="3353936"/>
            <a:ext cx="561" cy="387365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26B3B617-3573-421B-B07A-2A0F9B01D141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692726" y="1860160"/>
            <a:ext cx="1107551" cy="1881141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0E22639C-52A4-4AD8-AC91-3DDFEDA03CDD}"/>
              </a:ext>
            </a:extLst>
          </p:cNvPr>
          <p:cNvCxnSpPr>
            <a:cxnSpLocks/>
          </p:cNvCxnSpPr>
          <p:nvPr/>
        </p:nvCxnSpPr>
        <p:spPr>
          <a:xfrm>
            <a:off x="389251" y="3638550"/>
            <a:ext cx="7929249" cy="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D42AE888-9D1D-44A4-9811-189845894978}"/>
              </a:ext>
            </a:extLst>
          </p:cNvPr>
          <p:cNvSpPr txBox="1"/>
          <p:nvPr/>
        </p:nvSpPr>
        <p:spPr>
          <a:xfrm>
            <a:off x="267030" y="3819328"/>
            <a:ext cx="166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External</a:t>
            </a:r>
          </a:p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(3</a:t>
            </a:r>
            <a:r>
              <a:rPr lang="en-US" sz="2800" baseline="30000" dirty="0">
                <a:solidFill>
                  <a:schemeClr val="accent6">
                    <a:lumMod val="50000"/>
                  </a:schemeClr>
                </a:solidFill>
              </a:rPr>
              <a:t>rd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party)</a:t>
            </a:r>
            <a:endParaRPr lang="en-GB" sz="2800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CEF5B6F-BFAB-43BE-873E-595BAB82D83B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2679276" y="3357373"/>
            <a:ext cx="7296" cy="392145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Connector: Curved 1035">
            <a:extLst>
              <a:ext uri="{FF2B5EF4-FFF2-40B4-BE49-F238E27FC236}">
                <a16:creationId xmlns:a16="http://schemas.microsoft.com/office/drawing/2014/main" id="{81D294E6-0ABE-4AEF-A078-8E1AE31D46B2}"/>
              </a:ext>
            </a:extLst>
          </p:cNvPr>
          <p:cNvCxnSpPr>
            <a:stCxn id="26" idx="2"/>
            <a:endCxn id="22" idx="0"/>
          </p:cNvCxnSpPr>
          <p:nvPr/>
        </p:nvCxnSpPr>
        <p:spPr>
          <a:xfrm rot="16200000" flipH="1">
            <a:off x="5073809" y="-520923"/>
            <a:ext cx="377235" cy="5139400"/>
          </a:xfrm>
          <a:prstGeom prst="curvedConnector3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FD38582E-165A-4AC3-BD9D-E2EE2CAECA64}"/>
              </a:ext>
            </a:extLst>
          </p:cNvPr>
          <p:cNvSpPr txBox="1"/>
          <p:nvPr/>
        </p:nvSpPr>
        <p:spPr>
          <a:xfrm>
            <a:off x="3429000" y="1143000"/>
            <a:ext cx="4780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...uploaded by clients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9D785A-E309-418F-82DB-3D2C1FEA8476}"/>
              </a:ext>
            </a:extLst>
          </p:cNvPr>
          <p:cNvSpPr txBox="1"/>
          <p:nvPr/>
        </p:nvSpPr>
        <p:spPr>
          <a:xfrm>
            <a:off x="3429000" y="1143000"/>
            <a:ext cx="478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...but users must authenticate first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D50963-97EA-483D-8885-A9AF981B34C4}"/>
              </a:ext>
            </a:extLst>
          </p:cNvPr>
          <p:cNvSpPr txBox="1"/>
          <p:nvPr/>
        </p:nvSpPr>
        <p:spPr>
          <a:xfrm>
            <a:off x="3429000" y="1143000"/>
            <a:ext cx="478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...which we outsource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1D4A6C-3D94-48AD-BCBF-BAD09C72273C}"/>
              </a:ext>
            </a:extLst>
          </p:cNvPr>
          <p:cNvSpPr txBox="1"/>
          <p:nvPr/>
        </p:nvSpPr>
        <p:spPr>
          <a:xfrm>
            <a:off x="3429000" y="1143000"/>
            <a:ext cx="5281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Authenticated users get cryptographic stuff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38BD2D-3E41-4BB8-A2B7-851C5E4E4081}"/>
              </a:ext>
            </a:extLst>
          </p:cNvPr>
          <p:cNvSpPr txBox="1"/>
          <p:nvPr/>
        </p:nvSpPr>
        <p:spPr>
          <a:xfrm>
            <a:off x="3429000" y="1143000"/>
            <a:ext cx="478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...that serves as a basis for authorization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992D29-8256-47DA-BAD9-AB63FB54273F}"/>
              </a:ext>
            </a:extLst>
          </p:cNvPr>
          <p:cNvSpPr txBox="1"/>
          <p:nvPr/>
        </p:nvSpPr>
        <p:spPr>
          <a:xfrm>
            <a:off x="3429000" y="1143000"/>
            <a:ext cx="4780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Access is vetted by multiple servers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9069E82-E978-4CFF-A82B-7B4B1201E183}"/>
              </a:ext>
            </a:extLst>
          </p:cNvPr>
          <p:cNvCxnSpPr>
            <a:cxnSpLocks/>
          </p:cNvCxnSpPr>
          <p:nvPr/>
        </p:nvCxnSpPr>
        <p:spPr>
          <a:xfrm flipV="1">
            <a:off x="6364804" y="1860159"/>
            <a:ext cx="0" cy="1757857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88A0395-81F0-46D9-89BB-7EFCDA3C689B}"/>
              </a:ext>
            </a:extLst>
          </p:cNvPr>
          <p:cNvSpPr txBox="1"/>
          <p:nvPr/>
        </p:nvSpPr>
        <p:spPr>
          <a:xfrm>
            <a:off x="3429000" y="1143000"/>
            <a:ext cx="472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...spread across multiple hosting parties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317869D-BB98-477B-B6DE-B73588E04339}"/>
              </a:ext>
            </a:extLst>
          </p:cNvPr>
          <p:cNvCxnSpPr>
            <a:cxnSpLocks/>
          </p:cNvCxnSpPr>
          <p:nvPr/>
        </p:nvCxnSpPr>
        <p:spPr>
          <a:xfrm flipV="1">
            <a:off x="5343724" y="1860159"/>
            <a:ext cx="0" cy="1757856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D5AC3D-A08B-420A-A974-BF6DC879451C}"/>
              </a:ext>
            </a:extLst>
          </p:cNvPr>
          <p:cNvCxnSpPr>
            <a:cxnSpLocks/>
          </p:cNvCxnSpPr>
          <p:nvPr/>
        </p:nvCxnSpPr>
        <p:spPr>
          <a:xfrm flipV="1">
            <a:off x="4367348" y="1855503"/>
            <a:ext cx="0" cy="1757855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633A05D-3661-4595-9023-9C86F22D997F}"/>
              </a:ext>
            </a:extLst>
          </p:cNvPr>
          <p:cNvCxnSpPr>
            <a:cxnSpLocks/>
          </p:cNvCxnSpPr>
          <p:nvPr/>
        </p:nvCxnSpPr>
        <p:spPr>
          <a:xfrm>
            <a:off x="389250" y="1865189"/>
            <a:ext cx="7929249" cy="0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1C5CE5A-1708-4F0D-B533-5E5EE40F552C}"/>
              </a:ext>
            </a:extLst>
          </p:cNvPr>
          <p:cNvSpPr txBox="1"/>
          <p:nvPr/>
        </p:nvSpPr>
        <p:spPr>
          <a:xfrm>
            <a:off x="380955" y="1408312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en-GB" sz="2800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51A6860D-9113-4CEC-B4C0-9CCD3BF78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24" y="897276"/>
            <a:ext cx="1423323" cy="675166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2FF6D4A6-61F9-4DA7-B941-8F663BC120FF}"/>
              </a:ext>
            </a:extLst>
          </p:cNvPr>
          <p:cNvSpPr txBox="1"/>
          <p:nvPr/>
        </p:nvSpPr>
        <p:spPr>
          <a:xfrm>
            <a:off x="381403" y="2775305"/>
            <a:ext cx="1111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en-GB" sz="2800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2F8831-9871-4ACF-9D64-7BE17D137F15}"/>
              </a:ext>
            </a:extLst>
          </p:cNvPr>
          <p:cNvSpPr txBox="1"/>
          <p:nvPr/>
        </p:nvSpPr>
        <p:spPr>
          <a:xfrm>
            <a:off x="384048" y="2779776"/>
            <a:ext cx="124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servers</a:t>
            </a:r>
            <a:endParaRPr lang="en-GB" sz="2800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E87C2A3-B3C3-4570-B1F8-EA387F656E3A}"/>
              </a:ext>
            </a:extLst>
          </p:cNvPr>
          <p:cNvSpPr txBox="1"/>
          <p:nvPr/>
        </p:nvSpPr>
        <p:spPr>
          <a:xfrm>
            <a:off x="6726056" y="1590270"/>
            <a:ext cx="1640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(machine boundary)</a:t>
            </a:r>
            <a:endParaRPr lang="en-GB" sz="1400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C4DA0D-19BA-4B7D-80AF-117185B5E92D}"/>
              </a:ext>
            </a:extLst>
          </p:cNvPr>
          <p:cNvCxnSpPr>
            <a:cxnSpLocks/>
          </p:cNvCxnSpPr>
          <p:nvPr/>
        </p:nvCxnSpPr>
        <p:spPr>
          <a:xfrm flipV="1">
            <a:off x="7377569" y="1855501"/>
            <a:ext cx="0" cy="1757856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C40E2B5-B02E-471E-988C-36B9C1934CC3}"/>
              </a:ext>
            </a:extLst>
          </p:cNvPr>
          <p:cNvSpPr txBox="1"/>
          <p:nvPr/>
        </p:nvSpPr>
        <p:spPr>
          <a:xfrm>
            <a:off x="3429000" y="1143000"/>
            <a:ext cx="472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...as are other servers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60081E-363D-43F6-804D-B4BB3E1D31AB}"/>
              </a:ext>
            </a:extLst>
          </p:cNvPr>
          <p:cNvCxnSpPr>
            <a:cxnSpLocks/>
          </p:cNvCxnSpPr>
          <p:nvPr/>
        </p:nvCxnSpPr>
        <p:spPr>
          <a:xfrm flipV="1">
            <a:off x="3302947" y="3663834"/>
            <a:ext cx="0" cy="1265093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D2DF07-D9D5-4647-9E4C-464CB506889E}"/>
              </a:ext>
            </a:extLst>
          </p:cNvPr>
          <p:cNvCxnSpPr>
            <a:cxnSpLocks/>
          </p:cNvCxnSpPr>
          <p:nvPr/>
        </p:nvCxnSpPr>
        <p:spPr>
          <a:xfrm flipV="1">
            <a:off x="3302947" y="1855502"/>
            <a:ext cx="0" cy="1757855"/>
          </a:xfrm>
          <a:prstGeom prst="line">
            <a:avLst/>
          </a:prstGeom>
          <a:ln w="15875" cmpd="sng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Binary with solid fill">
            <a:extLst>
              <a:ext uri="{FF2B5EF4-FFF2-40B4-BE49-F238E27FC236}">
                <a16:creationId xmlns:a16="http://schemas.microsoft.com/office/drawing/2014/main" id="{9D306679-7245-4C16-8ED6-5F79CC6D0CF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50542" y="1335024"/>
            <a:ext cx="414321" cy="41432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3147773-4570-4B3C-AA1A-7161A848545F}"/>
              </a:ext>
            </a:extLst>
          </p:cNvPr>
          <p:cNvSpPr txBox="1"/>
          <p:nvPr/>
        </p:nvSpPr>
        <p:spPr>
          <a:xfrm>
            <a:off x="3429000" y="1143000"/>
            <a:ext cx="4780975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 separate server helps data gathering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16D669-154B-46C2-ADFD-468F358F82D9}"/>
              </a:ext>
            </a:extLst>
          </p:cNvPr>
          <p:cNvSpPr txBox="1"/>
          <p:nvPr/>
        </p:nvSpPr>
        <p:spPr>
          <a:xfrm>
            <a:off x="3429000" y="1143000"/>
            <a:ext cx="4780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Bulk storage can be outsourced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32FB4D4-9435-42FC-A924-45D6D3208230}"/>
              </a:ext>
            </a:extLst>
          </p:cNvPr>
          <p:cNvSpPr txBox="1"/>
          <p:nvPr/>
        </p:nvSpPr>
        <p:spPr>
          <a:xfrm>
            <a:off x="3429000" y="1143000"/>
            <a:ext cx="4780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...since it only sees encrypted data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8" name="Graphic 47" descr="Key with solid fill">
            <a:extLst>
              <a:ext uri="{FF2B5EF4-FFF2-40B4-BE49-F238E27FC236}">
                <a16:creationId xmlns:a16="http://schemas.microsoft.com/office/drawing/2014/main" id="{C3DA6D61-1B97-451A-9C34-481FC621738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18281" y="903295"/>
            <a:ext cx="411480" cy="411480"/>
          </a:xfrm>
          <a:prstGeom prst="rect">
            <a:avLst/>
          </a:prstGeom>
        </p:spPr>
      </p:pic>
      <p:pic>
        <p:nvPicPr>
          <p:cNvPr id="52" name="Graphic 51" descr="Right And Left Brain with solid fill">
            <a:extLst>
              <a:ext uri="{FF2B5EF4-FFF2-40B4-BE49-F238E27FC236}">
                <a16:creationId xmlns:a16="http://schemas.microsoft.com/office/drawing/2014/main" id="{0367BE99-684A-4694-A5C9-DFE7BA3CDCC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52928" y="1335024"/>
            <a:ext cx="411480" cy="411480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465D459-88C7-4D4D-A15C-62C71DC48A5B}"/>
              </a:ext>
            </a:extLst>
          </p:cNvPr>
          <p:cNvCxnSpPr>
            <a:cxnSpLocks/>
          </p:cNvCxnSpPr>
          <p:nvPr/>
        </p:nvCxnSpPr>
        <p:spPr>
          <a:xfrm flipH="1">
            <a:off x="2691854" y="1591056"/>
            <a:ext cx="872" cy="626747"/>
          </a:xfrm>
          <a:prstGeom prst="straightConnector1">
            <a:avLst/>
          </a:prstGeom>
          <a:ln w="317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Graphic 76" descr="Right And Left Brain with solid fill">
            <a:extLst>
              <a:ext uri="{FF2B5EF4-FFF2-40B4-BE49-F238E27FC236}">
                <a16:creationId xmlns:a16="http://schemas.microsoft.com/office/drawing/2014/main" id="{6C322EB4-EEA6-484A-96C7-BB685FFF8B5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52928" y="2907792"/>
            <a:ext cx="411480" cy="41148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9FAC35C-2E41-466B-8BD2-AE5B9FFDFBFE}"/>
              </a:ext>
            </a:extLst>
          </p:cNvPr>
          <p:cNvSpPr txBox="1"/>
          <p:nvPr/>
        </p:nvSpPr>
        <p:spPr>
          <a:xfrm>
            <a:off x="3429000" y="1143000"/>
            <a:ext cx="4780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PEP’s primary purpose is context isolation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7964220-1700-40F5-BFE3-3F7D0501467C}"/>
              </a:ext>
            </a:extLst>
          </p:cNvPr>
          <p:cNvSpPr txBox="1"/>
          <p:nvPr/>
        </p:nvSpPr>
        <p:spPr>
          <a:xfrm>
            <a:off x="3429000" y="1143000"/>
            <a:ext cx="4780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But from a user’s perspective...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65FD0A-B094-4A38-B10E-8617C6025CF1}"/>
              </a:ext>
            </a:extLst>
          </p:cNvPr>
          <p:cNvSpPr txBox="1"/>
          <p:nvPr/>
        </p:nvSpPr>
        <p:spPr>
          <a:xfrm>
            <a:off x="6729984" y="1591056"/>
            <a:ext cx="1603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(context boundary)</a:t>
            </a:r>
            <a:endParaRPr lang="en-GB" sz="1400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62180C-E1CB-4A8D-8558-2FF6A748163E}"/>
              </a:ext>
            </a:extLst>
          </p:cNvPr>
          <p:cNvSpPr txBox="1"/>
          <p:nvPr/>
        </p:nvSpPr>
        <p:spPr>
          <a:xfrm>
            <a:off x="3429000" y="1143000"/>
            <a:ext cx="478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PEP just stores data</a:t>
            </a:r>
            <a:endParaRPr lang="en-GB" sz="20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1" dur="1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1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500"/>
                            </p:stCondLst>
                            <p:childTnLst>
                              <p:par>
                                <p:cTn id="2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500"/>
                            </p:stCondLst>
                            <p:childTnLst>
                              <p:par>
                                <p:cTn id="2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000"/>
                            </p:stCondLst>
                            <p:childTnLst>
                              <p:par>
                                <p:cTn id="2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500"/>
                            </p:stCondLst>
                            <p:childTnLst>
                              <p:par>
                                <p:cTn id="2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000"/>
                            </p:stCondLst>
                            <p:childTnLst>
                              <p:par>
                                <p:cTn id="291" presetID="21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9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0"/>
                            </p:stCondLst>
                            <p:childTnLst>
                              <p:par>
                                <p:cTn id="2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35802E-6 L 5E-6 0.56266 " pathEditMode="relative" rAng="0" ptsTypes="AA">
                                      <p:cBhvr>
                                        <p:cTn id="2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500"/>
                            </p:stCondLst>
                            <p:childTnLst>
                              <p:par>
                                <p:cTn id="3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98BD"/>
                                      </p:to>
                                    </p:animClr>
                                    <p:set>
                                      <p:cBhvr>
                                        <p:cTn id="4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000"/>
                            </p:stCondLst>
                            <p:childTnLst>
                              <p:par>
                                <p:cTn id="4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87654E-7 L 0.17604 0.00062 " pathEditMode="relative" rAng="0" ptsTypes="AA">
                                      <p:cBhvr>
                                        <p:cTn id="46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31"/>
                                    </p:animMotion>
                                  </p:childTnLst>
                                </p:cTn>
                              </p:par>
                              <p:par>
                                <p:cTn id="4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3000"/>
                            </p:stCondLst>
                            <p:childTnLst>
                              <p:par>
                                <p:cTn id="4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3000"/>
                            </p:stCondLst>
                            <p:childTnLst>
                              <p:par>
                                <p:cTn id="47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4000"/>
                            </p:stCondLst>
                            <p:childTnLst>
                              <p:par>
                                <p:cTn id="4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71605E-6 L 5E-6 0.30679 " pathEditMode="relative" rAng="0" ptsTypes="AA">
                                      <p:cBhvr>
                                        <p:cTn id="48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6000"/>
                            </p:stCondLst>
                            <p:childTnLst>
                              <p:par>
                                <p:cTn id="4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6000"/>
                            </p:stCondLst>
                            <p:childTnLst>
                              <p:par>
                                <p:cTn id="48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6500"/>
                            </p:stCondLst>
                            <p:childTnLst>
                              <p:par>
                                <p:cTn id="4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7000"/>
                            </p:stCondLst>
                            <p:childTnLst>
                              <p:par>
                                <p:cTn id="49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1.66667E-6 0.61235 " pathEditMode="relative" rAng="0" ptsTypes="AA">
                                      <p:cBhvr>
                                        <p:cTn id="49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9000"/>
                            </p:stCondLst>
                            <p:childTnLst>
                              <p:par>
                                <p:cTn id="498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" grpId="0" animBg="1"/>
      <p:bldP spid="1050" grpId="1" animBg="1"/>
      <p:bldP spid="103" grpId="0"/>
      <p:bldP spid="103" grpId="1"/>
      <p:bldP spid="13" grpId="0"/>
      <p:bldP spid="13" grpId="1"/>
      <p:bldP spid="15" grpId="0"/>
      <p:bldP spid="15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  <p:bldP spid="26" grpId="0"/>
      <p:bldP spid="26" grpId="1"/>
      <p:bldP spid="29" grpId="0"/>
      <p:bldP spid="29" grpId="1"/>
      <p:bldP spid="32" grpId="0"/>
      <p:bldP spid="32" grpId="1"/>
      <p:bldP spid="1031" grpId="0"/>
      <p:bldP spid="1031" grpId="1"/>
      <p:bldP spid="1041" grpId="0"/>
      <p:bldP spid="1041" grpId="1"/>
      <p:bldP spid="82" grpId="0"/>
      <p:bldP spid="82" grpId="1"/>
      <p:bldP spid="83" grpId="0"/>
      <p:bldP spid="83" grpId="1"/>
      <p:bldP spid="85" grpId="0"/>
      <p:bldP spid="85" grpId="1"/>
      <p:bldP spid="86" grpId="0"/>
      <p:bldP spid="86" grpId="1"/>
      <p:bldP spid="87" grpId="0"/>
      <p:bldP spid="87" grpId="1"/>
      <p:bldP spid="91" grpId="0"/>
      <p:bldP spid="91" grpId="1"/>
      <p:bldP spid="102" grpId="0"/>
      <p:bldP spid="102" grpId="1"/>
      <p:bldP spid="105" grpId="0"/>
      <p:bldP spid="105" grpId="1"/>
      <p:bldP spid="106" grpId="0"/>
      <p:bldP spid="106" grpId="1"/>
      <p:bldP spid="107" grpId="0"/>
      <p:bldP spid="107" grpId="1"/>
      <p:bldP spid="71" grpId="0"/>
      <p:bldP spid="71" grpId="1"/>
      <p:bldP spid="94" grpId="0"/>
      <p:bldP spid="94" grpId="1"/>
      <p:bldP spid="96" grpId="0"/>
      <p:bldP spid="96" grpId="1"/>
      <p:bldP spid="80" grpId="0"/>
      <p:bldP spid="80" grpId="1"/>
      <p:bldP spid="67" grpId="0"/>
      <p:bldP spid="67" grpId="1"/>
      <p:bldP spid="98" grpId="0"/>
      <p:bldP spid="98" grpId="1"/>
      <p:bldP spid="68" grpId="0"/>
      <p:bldP spid="68" grpId="1"/>
      <p:bldP spid="70" grpId="0"/>
      <p:bldP spid="70" grpId="1"/>
      <p:bldP spid="70" grpId="2"/>
    </p:bldLst>
  </p:timing>
</p:sld>
</file>

<file path=ppt/theme/theme1.xml><?xml version="1.0" encoding="utf-8"?>
<a:theme xmlns:a="http://schemas.openxmlformats.org/drawingml/2006/main" name="imec 2021 generic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mec 2021 generic" id="{72757309-472F-954A-9C39-C2963272768C}" vid="{D2EB441C-F1C9-6948-ACC6-88332377564A}"/>
    </a:ext>
  </a:extLst>
</a:theme>
</file>

<file path=ppt/theme/theme2.xml><?xml version="1.0" encoding="utf-8"?>
<a:theme xmlns:a="http://schemas.openxmlformats.org/drawingml/2006/main" name="imec - holst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E0B1BA8D-B72F-3F4B-9F09-0FF9C2C6A696}"/>
    </a:ext>
  </a:extLst>
</a:theme>
</file>

<file path=ppt/theme/theme3.xml><?xml version="1.0" encoding="utf-8"?>
<a:theme xmlns:a="http://schemas.openxmlformats.org/drawingml/2006/main" name="imec - nerf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8AE684A7-E8D5-3849-A74E-7351C708E901}"/>
    </a:ext>
  </a:extLst>
</a:theme>
</file>

<file path=ppt/theme/theme4.xml><?xml version="1.0" encoding="utf-8"?>
<a:theme xmlns:a="http://schemas.openxmlformats.org/drawingml/2006/main" name="imec - sollianc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F15C1DAF-F3B5-7B46-A2FB-C392B358A364}"/>
    </a:ext>
  </a:extLst>
</a:theme>
</file>

<file path=ppt/theme/theme5.xml><?xml version="1.0" encoding="utf-8"?>
<a:theme xmlns:a="http://schemas.openxmlformats.org/drawingml/2006/main" name="imec - exascienc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76BE4DE3-8399-6845-8205-00D8D63B48A2}"/>
    </a:ext>
  </a:extLst>
</a:theme>
</file>

<file path=ppt/theme/theme6.xml><?xml version="1.0" encoding="utf-8"?>
<a:theme xmlns:a="http://schemas.openxmlformats.org/drawingml/2006/main" name="imec - 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D1CB1A70-DD50-E745-B98D-C0C69681D556}"/>
    </a:ext>
  </a:extLst>
</a:theme>
</file>

<file path=ppt/theme/theme7.xml><?xml version="1.0" encoding="utf-8"?>
<a:theme xmlns:a="http://schemas.openxmlformats.org/drawingml/2006/main" name="imec - solliance - 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03939BB0-CEB2-C44E-AE5E-1F09C006C7FF}"/>
    </a:ext>
  </a:extLst>
</a:theme>
</file>

<file path=ppt/theme/theme8.xml><?xml version="1.0" encoding="utf-8"?>
<a:theme xmlns:a="http://schemas.openxmlformats.org/drawingml/2006/main" name="imec-imomec-solliance-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2F469EB2-7E1D-3D45-ACCF-8195A9A22BAD}"/>
    </a:ext>
  </a:extLst>
</a:theme>
</file>

<file path=ppt/theme/theme9.xml><?xml version="1.0" encoding="utf-8"?>
<a:theme xmlns:a="http://schemas.openxmlformats.org/drawingml/2006/main" name="imec - one planet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7322E81A-CD27-0B4A-BA53-BE47CA6882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B0B3CA0BE4294C93CC4A0C19BA0B8B" ma:contentTypeVersion="9" ma:contentTypeDescription="Create a new document." ma:contentTypeScope="" ma:versionID="e5534042de9532b5543255577e966ace">
  <xsd:schema xmlns:xsd="http://www.w3.org/2001/XMLSchema" xmlns:xs="http://www.w3.org/2001/XMLSchema" xmlns:p="http://schemas.microsoft.com/office/2006/metadata/properties" xmlns:ns3="3dea531c-912a-4785-9be4-96da002776d2" xmlns:ns4="e13f0600-7a23-4a81-b0f4-a3381b647be0" targetNamespace="http://schemas.microsoft.com/office/2006/metadata/properties" ma:root="true" ma:fieldsID="d8fc4f4339f0015b81bb8965b658d043" ns3:_="" ns4:_="">
    <xsd:import namespace="3dea531c-912a-4785-9be4-96da002776d2"/>
    <xsd:import namespace="e13f0600-7a23-4a81-b0f4-a3381b647b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ea531c-912a-4785-9be4-96da002776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3f0600-7a23-4a81-b0f4-a3381b647b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D3558F-778C-4DCE-9C3B-1ACDFB6473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E75976-D77D-43D8-9BAD-A1E70B75B606}">
  <ds:schemaRefs>
    <ds:schemaRef ds:uri="3dea531c-912a-4785-9be4-96da002776d2"/>
    <ds:schemaRef ds:uri="http://purl.org/dc/elements/1.1/"/>
    <ds:schemaRef ds:uri="http://schemas.microsoft.com/office/2006/metadata/properties"/>
    <ds:schemaRef ds:uri="http://purl.org/dc/terms/"/>
    <ds:schemaRef ds:uri="e13f0600-7a23-4a81-b0f4-a3381b647be0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39B5D25-DBE4-418F-A3D8-254D6CAD3E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ea531c-912a-4785-9be4-96da002776d2"/>
    <ds:schemaRef ds:uri="e13f0600-7a23-4a81-b0f4-a3381b647b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13441</TotalTime>
  <Words>1321</Words>
  <Application>Microsoft Office PowerPoint</Application>
  <PresentationFormat>On-screen Show (16:9)</PresentationFormat>
  <Paragraphs>459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Gill Sans MT</vt:lpstr>
      <vt:lpstr>Wingdings</vt:lpstr>
      <vt:lpstr>imec 2021 generic</vt:lpstr>
      <vt:lpstr>imec - holst</vt:lpstr>
      <vt:lpstr>imec - nerf</vt:lpstr>
      <vt:lpstr>imec - solliance</vt:lpstr>
      <vt:lpstr>imec - exascience</vt:lpstr>
      <vt:lpstr>imec - energyville</vt:lpstr>
      <vt:lpstr>imec - solliance - energyville</vt:lpstr>
      <vt:lpstr>imec-imomec-solliance-energyville</vt:lpstr>
      <vt:lpstr>imec - one planet</vt:lpstr>
      <vt:lpstr>PEP architecture</vt:lpstr>
      <vt:lpstr>PEP</vt:lpstr>
      <vt:lpstr>Shared secret encryption</vt:lpstr>
      <vt:lpstr>Asymmetric key encryption</vt:lpstr>
      <vt:lpstr>Repository storage</vt:lpstr>
      <vt:lpstr>Encrypted repository storage</vt:lpstr>
      <vt:lpstr>Polymorphic encryption</vt:lpstr>
      <vt:lpstr>PEP</vt:lpstr>
      <vt:lpstr>Components in the PEP system</vt:lpstr>
      <vt:lpstr>Polymorphic encryption</vt:lpstr>
      <vt:lpstr>Structure and administration</vt:lpstr>
      <vt:lpstr>Polymorphic pseudonymization</vt:lpstr>
      <vt:lpstr>Pseudonymized upload</vt:lpstr>
      <vt:lpstr>Data visibility</vt:lpstr>
      <vt:lpstr>Short pseudonyms (data point identifiers)</vt:lpstr>
      <vt:lpstr>Blending of overlapping data sets</vt:lpstr>
      <vt:lpstr>PEP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 architecture</dc:title>
  <dc:creator>Kai Van Lopik</dc:creator>
  <cp:lastModifiedBy>Kai Van Lopik (imec-OnePlanet)</cp:lastModifiedBy>
  <cp:revision>1</cp:revision>
  <dcterms:created xsi:type="dcterms:W3CDTF">2021-07-27T13:56:58Z</dcterms:created>
  <dcterms:modified xsi:type="dcterms:W3CDTF">2021-10-19T08:34:45Z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eb58056-db86-4fad-a602-7390066b1430_Enabled">
    <vt:lpwstr>true</vt:lpwstr>
  </property>
  <property fmtid="{D5CDD505-2E9C-101B-9397-08002B2CF9AE}" pid="3" name="MSIP_Label_feb58056-db86-4fad-a602-7390066b1430_SetDate">
    <vt:lpwstr>2021-07-27T14:33:18Z</vt:lpwstr>
  </property>
  <property fmtid="{D5CDD505-2E9C-101B-9397-08002B2CF9AE}" pid="4" name="MSIP_Label_feb58056-db86-4fad-a602-7390066b1430_Method">
    <vt:lpwstr>Privileged</vt:lpwstr>
  </property>
  <property fmtid="{D5CDD505-2E9C-101B-9397-08002B2CF9AE}" pid="5" name="MSIP_Label_feb58056-db86-4fad-a602-7390066b1430_Name">
    <vt:lpwstr>Restricted - General - Marked</vt:lpwstr>
  </property>
  <property fmtid="{D5CDD505-2E9C-101B-9397-08002B2CF9AE}" pid="6" name="MSIP_Label_feb58056-db86-4fad-a602-7390066b1430_SiteId">
    <vt:lpwstr>a72d5a72-25ee-40f0-9bd1-067cb5b770d4</vt:lpwstr>
  </property>
  <property fmtid="{D5CDD505-2E9C-101B-9397-08002B2CF9AE}" pid="7" name="MSIP_Label_feb58056-db86-4fad-a602-7390066b1430_ActionId">
    <vt:lpwstr>d3491229-d733-412c-8ea1-0f90316edee3</vt:lpwstr>
  </property>
  <property fmtid="{D5CDD505-2E9C-101B-9397-08002B2CF9AE}" pid="8" name="MSIP_Label_feb58056-db86-4fad-a602-7390066b1430_ContentBits">
    <vt:lpwstr>2</vt:lpwstr>
  </property>
  <property fmtid="{D5CDD505-2E9C-101B-9397-08002B2CF9AE}" pid="9" name="ContentTypeId">
    <vt:lpwstr>0x0101007BB0B3CA0BE4294C93CC4A0C19BA0B8B</vt:lpwstr>
  </property>
</Properties>
</file>