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960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36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41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284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1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316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800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271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097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92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D3E0-FAB9-414A-BE3A-0169D0541576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841-1F0D-E149-93B5-DCDCBCA456E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627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53A29-FBAC-3D4F-968B-48FC5ED4469E}"/>
              </a:ext>
            </a:extLst>
          </p:cNvPr>
          <p:cNvSpPr txBox="1"/>
          <p:nvPr/>
        </p:nvSpPr>
        <p:spPr>
          <a:xfrm>
            <a:off x="335266" y="128790"/>
            <a:ext cx="301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5400" b="1" dirty="0"/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93293-03E3-1B4A-8C80-C88F48CE5E48}"/>
              </a:ext>
            </a:extLst>
          </p:cNvPr>
          <p:cNvSpPr txBox="1"/>
          <p:nvPr/>
        </p:nvSpPr>
        <p:spPr>
          <a:xfrm>
            <a:off x="1094959" y="3173069"/>
            <a:ext cx="1493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4400" dirty="0"/>
              <a:t>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A704-46E3-DD44-8C22-A1ADEB243468}"/>
              </a:ext>
            </a:extLst>
          </p:cNvPr>
          <p:cNvSpPr txBox="1"/>
          <p:nvPr/>
        </p:nvSpPr>
        <p:spPr>
          <a:xfrm>
            <a:off x="708604" y="5891847"/>
            <a:ext cx="226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dirty="0"/>
              <a:t>Lesson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CC092-AECF-984E-B1A6-A01CB8E9A7E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41670" y="1052120"/>
            <a:ext cx="2" cy="2120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D92951-5E12-DF40-8D9B-EBA17E6E24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41670" y="3942510"/>
            <a:ext cx="1" cy="1949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1A0A32-D477-0542-B755-667D3D88B5F3}"/>
              </a:ext>
            </a:extLst>
          </p:cNvPr>
          <p:cNvSpPr txBox="1"/>
          <p:nvPr/>
        </p:nvSpPr>
        <p:spPr>
          <a:xfrm>
            <a:off x="1542549" y="1949781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runs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541F5-FC74-AF44-9DF4-824AD323B3E2}"/>
              </a:ext>
            </a:extLst>
          </p:cNvPr>
          <p:cNvSpPr txBox="1"/>
          <p:nvPr/>
        </p:nvSpPr>
        <p:spPr>
          <a:xfrm>
            <a:off x="1545451" y="4655713"/>
            <a:ext cx="601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uses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4D81D-502E-004F-83B5-A758EBD610E4}"/>
              </a:ext>
            </a:extLst>
          </p:cNvPr>
          <p:cNvSpPr txBox="1"/>
          <p:nvPr/>
        </p:nvSpPr>
        <p:spPr>
          <a:xfrm>
            <a:off x="3413850" y="6870"/>
            <a:ext cx="5627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/>
              <a:t>build_lesson_wf.yml  YAML file, activated after each commit/push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/>
              <a:t>Responsible for: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 Running the main script (build_lesson.py)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After the main script is run, this workflow commits every changed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4A7EC-ED92-C44C-8A35-7B4D25CB4974}"/>
              </a:ext>
            </a:extLst>
          </p:cNvPr>
          <p:cNvSpPr txBox="1"/>
          <p:nvPr/>
        </p:nvSpPr>
        <p:spPr>
          <a:xfrm>
            <a:off x="3413850" y="2953988"/>
            <a:ext cx="5627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/>
              <a:t>build_lesson.py  python file, run by the workflow (build_lesson_wf.yml)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/>
              <a:t>Responsible for: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Generating the slides file (slides.md)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Adding the matching slides URL to each episode’s YAML header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Naming the files correctly and with a prefix that sorts them according to the lesson structure (lesson_structure.yml file)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C8CAC-F840-DC4D-8F02-1C233E0CFE73}"/>
              </a:ext>
            </a:extLst>
          </p:cNvPr>
          <p:cNvSpPr txBox="1"/>
          <p:nvPr/>
        </p:nvSpPr>
        <p:spPr>
          <a:xfrm>
            <a:off x="3413848" y="5559960"/>
            <a:ext cx="56279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PT" sz="1400" dirty="0"/>
              <a:t>esson_structure.yml file, used by the main script (build_lesson.py) Responsible for: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Defining the lesson structure (relative order of the sessions and of the episodes within each session)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400" dirty="0"/>
              <a:t>Storing the base URL for the slides</a:t>
            </a:r>
          </a:p>
        </p:txBody>
      </p:sp>
    </p:spTree>
    <p:extLst>
      <p:ext uri="{BB962C8B-B14F-4D97-AF65-F5344CB8AC3E}">
        <p14:creationId xmlns:p14="http://schemas.microsoft.com/office/powerpoint/2010/main" val="42200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165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Faria</dc:creator>
  <cp:lastModifiedBy>Pedro Faria</cp:lastModifiedBy>
  <cp:revision>6</cp:revision>
  <dcterms:created xsi:type="dcterms:W3CDTF">2020-09-25T13:19:14Z</dcterms:created>
  <dcterms:modified xsi:type="dcterms:W3CDTF">2020-09-25T21:55:31Z</dcterms:modified>
</cp:coreProperties>
</file>