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674" r:id="rId2"/>
    <p:sldId id="667" r:id="rId3"/>
    <p:sldId id="66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88616" autoAdjust="0"/>
  </p:normalViewPr>
  <p:slideViewPr>
    <p:cSldViewPr>
      <p:cViewPr varScale="1">
        <p:scale>
          <a:sx n="111" d="100"/>
          <a:sy n="111" d="100"/>
        </p:scale>
        <p:origin x="1398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750D1-DB39-4E10-A000-A82320FC4625}" type="datetimeFigureOut">
              <a:rPr lang="nb-NO" smtClean="0"/>
              <a:t>05.11.2019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E60D0-FAF8-45C8-983F-0FDFF1A7AA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78976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7D250-3AB7-4149-90C8-BB43B09B9A9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821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7D250-3AB7-4149-90C8-BB43B09B9A9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112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7866-1118-4821-9EE0-087E8B36A260}" type="datetime1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6903-5AAD-455C-A7B6-E83443CF9F59}" type="datetime1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6B96-C091-4415-94A1-6D3FE4D9E28D}" type="datetime1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4426-5FD5-49DA-A90C-E322A362DEE1}" type="datetime1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A1CD-99E6-4A95-9652-F96F665FFE63}" type="datetime1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8EC0-4F29-4CA4-9B96-E5104DF80289}" type="datetime1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06C8-9CBA-46AE-9FD3-95E80D9C356C}" type="datetime1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85BC-889A-462A-968D-5A4368DA6C8D}" type="datetime1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E468-5990-4F6D-A10D-511B9DBB7EB9}" type="datetime1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9AA9-15B8-466E-9B2E-B913C4D9CB8C}" type="datetime1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05E5-59A0-4599-9B88-83876B3CDAEA}" type="datetime1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845AA-3E2D-4CA0-BAFA-3C4E3B985540}" type="datetime1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200" y="87868"/>
            <a:ext cx="24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latin typeface="Cambria" panose="02040503050406030204" pitchFamily="18" charset="0"/>
              </a:rPr>
              <a:t>From Gene to Function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12" name="Rectangle 11"/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381000" cy="365125"/>
          </a:xfrm>
        </p:spPr>
        <p:txBody>
          <a:bodyPr/>
          <a:lstStyle/>
          <a:p>
            <a:pPr algn="l"/>
            <a:fld id="{2E4B468D-D37C-4C84-B76A-FC9E0BEFF452}" type="slidenum">
              <a:rPr lang="en-US" smtClean="0"/>
              <a:pPr algn="l"/>
              <a:t>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DA6F42-8A04-4EEA-ABFF-17B17DDC4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893" y="652586"/>
            <a:ext cx="6218215" cy="612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" y="87868"/>
            <a:ext cx="1168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Admixture</a:t>
            </a:r>
            <a:endParaRPr lang="nb-NO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8" name="Rectangle 7"/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1FC11CCD-7185-4F50-9665-B1FB1582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381000" cy="365125"/>
          </a:xfrm>
        </p:spPr>
        <p:txBody>
          <a:bodyPr/>
          <a:lstStyle/>
          <a:p>
            <a:pPr algn="l"/>
            <a:fld id="{2E4B468D-D37C-4C84-B76A-FC9E0BEFF452}" type="slidenum">
              <a:rPr lang="en-US" smtClean="0"/>
              <a:pPr algn="l"/>
              <a:t>2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A805AD9-1932-4B12-BD29-73166DB2C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46" y="762000"/>
            <a:ext cx="8499533" cy="50997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E48295-A533-4AF8-B08C-8C02B8841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60" y="1490632"/>
            <a:ext cx="3681680" cy="38767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43E67D-29AE-4187-A8E7-4261855E51B8}"/>
              </a:ext>
            </a:extLst>
          </p:cNvPr>
          <p:cNvSpPr txBox="1"/>
          <p:nvPr/>
        </p:nvSpPr>
        <p:spPr>
          <a:xfrm>
            <a:off x="4873985" y="6488668"/>
            <a:ext cx="4270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UMAP from </a:t>
            </a:r>
            <a:r>
              <a:rPr lang="en-US" dirty="0" err="1"/>
              <a:t>ExAC</a:t>
            </a:r>
            <a:r>
              <a:rPr lang="en-US" dirty="0"/>
              <a:t> (exac.broadinstitute.org)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737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" y="87868"/>
            <a:ext cx="2282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MODY genes coverage</a:t>
            </a:r>
            <a:endParaRPr lang="nb-NO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8" name="Rectangle 7"/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1FC11CCD-7185-4F50-9665-B1FB1582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381000" cy="365125"/>
          </a:xfrm>
        </p:spPr>
        <p:txBody>
          <a:bodyPr/>
          <a:lstStyle/>
          <a:p>
            <a:pPr algn="l"/>
            <a:fld id="{2E4B468D-D37C-4C84-B76A-FC9E0BEFF452}" type="slidenum">
              <a:rPr lang="en-US" smtClean="0"/>
              <a:pPr algn="l"/>
              <a:t>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37F4F6-EE15-47FB-A03D-6ED809B54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13543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47377</TotalTime>
  <Words>23</Words>
  <Application>Microsoft Office PowerPoint</Application>
  <PresentationFormat>On-screen Show (4:3)</PresentationFormat>
  <Paragraphs>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mva037</dc:creator>
  <cp:lastModifiedBy>Marc Vaudel</cp:lastModifiedBy>
  <cp:revision>780</cp:revision>
  <dcterms:created xsi:type="dcterms:W3CDTF">2006-08-16T00:00:00Z</dcterms:created>
  <dcterms:modified xsi:type="dcterms:W3CDTF">2019-11-05T11:00:22Z</dcterms:modified>
</cp:coreProperties>
</file>