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&lt;header&gt;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50DB490-715B-4B16-861D-C08541AF475D}" type="slidenum">
              <a:rPr b="0" lang="pt-PT" sz="1400" spc="-1" strike="noStrike">
                <a:latin typeface="Times New Roman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C2048D-C2C5-4299-B87E-2C72056E67AD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125490-F540-47FA-9EC4-A3D49AA5DF5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B1C2A73-1F14-4044-8356-95F8600B43DC}" type="datetime1">
              <a:rPr b="0" lang="pt-PT" sz="1200" spc="-1" strike="noStrike">
                <a:solidFill>
                  <a:srgbClr val="8b8b8b"/>
                </a:solidFill>
                <a:latin typeface="Calibri"/>
              </a:rPr>
              <a:t>07-11-2019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21B6D3-7B31-45C2-B618-D83413ADB8ED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8080" y="87840"/>
            <a:ext cx="288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mbria"/>
              </a:rPr>
              <a:t>From Gene to Function</a:t>
            </a:r>
            <a:endParaRPr b="0" lang="pt-PT" sz="1800" spc="-1" strike="noStrike">
              <a:latin typeface="Arial"/>
            </a:endParaRPr>
          </a:p>
        </p:txBody>
      </p:sp>
      <p:grpSp>
        <p:nvGrpSpPr>
          <p:cNvPr id="48" name="Group 2"/>
          <p:cNvGrpSpPr/>
          <p:nvPr/>
        </p:nvGrpSpPr>
        <p:grpSpPr>
          <a:xfrm>
            <a:off x="0" y="468720"/>
            <a:ext cx="4343400" cy="35640"/>
            <a:chOff x="0" y="468720"/>
            <a:chExt cx="4343400" cy="35640"/>
          </a:xfrm>
        </p:grpSpPr>
        <p:sp>
          <p:nvSpPr>
            <p:cNvPr id="49" name="CustomShape 3"/>
            <p:cNvSpPr/>
            <p:nvPr/>
          </p:nvSpPr>
          <p:spPr>
            <a:xfrm>
              <a:off x="0" y="468720"/>
              <a:ext cx="4266720" cy="35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Line 4"/>
            <p:cNvSpPr/>
            <p:nvPr/>
          </p:nvSpPr>
          <p:spPr>
            <a:xfrm>
              <a:off x="0" y="468720"/>
              <a:ext cx="4343400" cy="0"/>
            </a:xfrm>
            <a:prstGeom prst="line">
              <a:avLst/>
            </a:prstGeom>
            <a:ln w="19080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" name="TextShape 5"/>
          <p:cNvSpPr txBox="1"/>
          <p:nvPr/>
        </p:nvSpPr>
        <p:spPr>
          <a:xfrm>
            <a:off x="0" y="649296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36A0DE-EEE9-4681-9EE7-EB79A6DED5E1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>
            <a:off x="1463040" y="652680"/>
            <a:ext cx="6217920" cy="612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-20880" y="87840"/>
            <a:ext cx="136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Admixture</a:t>
            </a:r>
            <a:endParaRPr b="0" lang="pt-PT" sz="1800" spc="-1" strike="noStrike">
              <a:latin typeface="Arial"/>
            </a:endParaRPr>
          </a:p>
        </p:txBody>
      </p:sp>
      <p:grpSp>
        <p:nvGrpSpPr>
          <p:cNvPr id="54" name="Group 2"/>
          <p:cNvGrpSpPr/>
          <p:nvPr/>
        </p:nvGrpSpPr>
        <p:grpSpPr>
          <a:xfrm>
            <a:off x="0" y="468720"/>
            <a:ext cx="4343400" cy="35640"/>
            <a:chOff x="0" y="468720"/>
            <a:chExt cx="4343400" cy="35640"/>
          </a:xfrm>
        </p:grpSpPr>
        <p:sp>
          <p:nvSpPr>
            <p:cNvPr id="55" name="CustomShape 3"/>
            <p:cNvSpPr/>
            <p:nvPr/>
          </p:nvSpPr>
          <p:spPr>
            <a:xfrm>
              <a:off x="0" y="468720"/>
              <a:ext cx="4266720" cy="35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4"/>
            <p:cNvSpPr/>
            <p:nvPr/>
          </p:nvSpPr>
          <p:spPr>
            <a:xfrm>
              <a:off x="0" y="468720"/>
              <a:ext cx="4343400" cy="0"/>
            </a:xfrm>
            <a:prstGeom prst="line">
              <a:avLst/>
            </a:prstGeom>
            <a:ln w="19080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TextShape 5"/>
          <p:cNvSpPr txBox="1"/>
          <p:nvPr/>
        </p:nvSpPr>
        <p:spPr>
          <a:xfrm>
            <a:off x="0" y="649296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BF5B994-EA37-4F16-9E21-A6B0C1E498E2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pic>
        <p:nvPicPr>
          <p:cNvPr id="58" name="Picture 18" descr=""/>
          <p:cNvPicPr/>
          <p:nvPr/>
        </p:nvPicPr>
        <p:blipFill>
          <a:blip r:embed="rId1"/>
          <a:stretch/>
        </p:blipFill>
        <p:spPr>
          <a:xfrm>
            <a:off x="363600" y="762120"/>
            <a:ext cx="8499240" cy="5099400"/>
          </a:xfrm>
          <a:prstGeom prst="rect">
            <a:avLst/>
          </a:prstGeom>
          <a:ln>
            <a:noFill/>
          </a:ln>
        </p:spPr>
      </p:pic>
      <p:pic>
        <p:nvPicPr>
          <p:cNvPr id="59" name="Picture 2" descr=""/>
          <p:cNvPicPr/>
          <p:nvPr/>
        </p:nvPicPr>
        <p:blipFill>
          <a:blip r:embed="rId2"/>
          <a:stretch/>
        </p:blipFill>
        <p:spPr>
          <a:xfrm>
            <a:off x="2502720" y="1490760"/>
            <a:ext cx="3681360" cy="38764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60" name="CustomShape 6"/>
          <p:cNvSpPr/>
          <p:nvPr/>
        </p:nvSpPr>
        <p:spPr>
          <a:xfrm>
            <a:off x="4496040" y="6488640"/>
            <a:ext cx="502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UMAP from ExAC (exac.broadinstitute.org)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-160200" y="87840"/>
            <a:ext cx="275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MODY genes coverage</a:t>
            </a:r>
            <a:endParaRPr b="0" lang="pt-PT" sz="1800" spc="-1" strike="noStrike">
              <a:latin typeface="Arial"/>
            </a:endParaRPr>
          </a:p>
        </p:txBody>
      </p:sp>
      <p:grpSp>
        <p:nvGrpSpPr>
          <p:cNvPr id="62" name="Group 2"/>
          <p:cNvGrpSpPr/>
          <p:nvPr/>
        </p:nvGrpSpPr>
        <p:grpSpPr>
          <a:xfrm>
            <a:off x="0" y="468720"/>
            <a:ext cx="4343400" cy="35640"/>
            <a:chOff x="0" y="468720"/>
            <a:chExt cx="4343400" cy="35640"/>
          </a:xfrm>
        </p:grpSpPr>
        <p:sp>
          <p:nvSpPr>
            <p:cNvPr id="63" name="CustomShape 3"/>
            <p:cNvSpPr/>
            <p:nvPr/>
          </p:nvSpPr>
          <p:spPr>
            <a:xfrm>
              <a:off x="0" y="468720"/>
              <a:ext cx="4266720" cy="35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4"/>
            <p:cNvSpPr/>
            <p:nvPr/>
          </p:nvSpPr>
          <p:spPr>
            <a:xfrm>
              <a:off x="0" y="468720"/>
              <a:ext cx="4343400" cy="0"/>
            </a:xfrm>
            <a:prstGeom prst="line">
              <a:avLst/>
            </a:prstGeom>
            <a:ln w="19080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5" name="TextShape 5"/>
          <p:cNvSpPr txBox="1"/>
          <p:nvPr/>
        </p:nvSpPr>
        <p:spPr>
          <a:xfrm>
            <a:off x="0" y="649296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D4C17CB-BAF9-4873-B55A-B00E8510E9FD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pic>
        <p:nvPicPr>
          <p:cNvPr id="66" name="Picture 10" descr=""/>
          <p:cNvPicPr/>
          <p:nvPr/>
        </p:nvPicPr>
        <p:blipFill>
          <a:blip r:embed="rId1"/>
          <a:stretch/>
        </p:blipFill>
        <p:spPr>
          <a:xfrm>
            <a:off x="762120" y="813600"/>
            <a:ext cx="7619760" cy="57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47377</TotalTime>
  <Application>LibreOffice/6.3.3.2.0$Linux_X86_64 LibreOffice_project/3de445f0488b6b3c405222dbea27cd0e1481200f</Application>
  <Words>23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mva037</dc:creator>
  <dc:description/>
  <dc:language>pt-PT</dc:language>
  <cp:lastModifiedBy/>
  <dcterms:modified xsi:type="dcterms:W3CDTF">2019-11-07T15:33:59Z</dcterms:modified>
  <cp:revision>781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