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9933FF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138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1778-5398-448C-A99A-CEB00F578F44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85798-BCC5-4EF7-A6B5-F7C8C777FE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069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75" y="685800"/>
            <a:ext cx="4032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2B42F-E50F-4EFE-99D9-1FBF2584AF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04"/>
          <p:cNvGrpSpPr/>
          <p:nvPr/>
        </p:nvGrpSpPr>
        <p:grpSpPr>
          <a:xfrm>
            <a:off x="424730" y="2513600"/>
            <a:ext cx="2400000" cy="2057143"/>
            <a:chOff x="86587" y="94930"/>
            <a:chExt cx="2520000" cy="2160000"/>
          </a:xfrm>
        </p:grpSpPr>
        <p:sp>
          <p:nvSpPr>
            <p:cNvPr id="225" name="Oval 5"/>
            <p:cNvSpPr/>
            <p:nvPr/>
          </p:nvSpPr>
          <p:spPr>
            <a:xfrm>
              <a:off x="86587" y="94930"/>
              <a:ext cx="2520000" cy="21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29"/>
            </a:p>
          </p:txBody>
        </p:sp>
        <p:grpSp>
          <p:nvGrpSpPr>
            <p:cNvPr id="226" name="Group 294"/>
            <p:cNvGrpSpPr/>
            <p:nvPr/>
          </p:nvGrpSpPr>
          <p:grpSpPr>
            <a:xfrm>
              <a:off x="806587" y="792383"/>
              <a:ext cx="1080000" cy="1080000"/>
              <a:chOff x="967375" y="2800453"/>
              <a:chExt cx="1355308" cy="168334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Freeform 227"/>
              <p:cNvSpPr/>
              <p:nvPr/>
            </p:nvSpPr>
            <p:spPr>
              <a:xfrm rot="5400000">
                <a:off x="1050704" y="3290915"/>
                <a:ext cx="1151996" cy="828321"/>
              </a:xfrm>
              <a:custGeom>
                <a:avLst/>
                <a:gdLst>
                  <a:gd name="connsiteX0" fmla="*/ 1155031 w 1748589"/>
                  <a:gd name="connsiteY0" fmla="*/ 786910 h 1220047"/>
                  <a:gd name="connsiteX1" fmla="*/ 1026695 w 1748589"/>
                  <a:gd name="connsiteY1" fmla="*/ 883163 h 1220047"/>
                  <a:gd name="connsiteX2" fmla="*/ 930442 w 1748589"/>
                  <a:gd name="connsiteY2" fmla="*/ 915247 h 1220047"/>
                  <a:gd name="connsiteX3" fmla="*/ 882316 w 1748589"/>
                  <a:gd name="connsiteY3" fmla="*/ 931289 h 1220047"/>
                  <a:gd name="connsiteX4" fmla="*/ 818147 w 1748589"/>
                  <a:gd name="connsiteY4" fmla="*/ 947332 h 1220047"/>
                  <a:gd name="connsiteX5" fmla="*/ 721895 w 1748589"/>
                  <a:gd name="connsiteY5" fmla="*/ 979416 h 1220047"/>
                  <a:gd name="connsiteX6" fmla="*/ 625642 w 1748589"/>
                  <a:gd name="connsiteY6" fmla="*/ 1011500 h 1220047"/>
                  <a:gd name="connsiteX7" fmla="*/ 577516 w 1748589"/>
                  <a:gd name="connsiteY7" fmla="*/ 1043584 h 1220047"/>
                  <a:gd name="connsiteX8" fmla="*/ 336884 w 1748589"/>
                  <a:gd name="connsiteY8" fmla="*/ 995458 h 1220047"/>
                  <a:gd name="connsiteX9" fmla="*/ 320842 w 1748589"/>
                  <a:gd name="connsiteY9" fmla="*/ 947332 h 1220047"/>
                  <a:gd name="connsiteX10" fmla="*/ 336884 w 1748589"/>
                  <a:gd name="connsiteY10" fmla="*/ 642532 h 1220047"/>
                  <a:gd name="connsiteX11" fmla="*/ 385010 w 1748589"/>
                  <a:gd name="connsiteY11" fmla="*/ 498153 h 1220047"/>
                  <a:gd name="connsiteX12" fmla="*/ 401053 w 1748589"/>
                  <a:gd name="connsiteY12" fmla="*/ 450026 h 1220047"/>
                  <a:gd name="connsiteX13" fmla="*/ 385010 w 1748589"/>
                  <a:gd name="connsiteY13" fmla="*/ 225437 h 1220047"/>
                  <a:gd name="connsiteX14" fmla="*/ 144379 w 1748589"/>
                  <a:gd name="connsiteY14" fmla="*/ 289605 h 1220047"/>
                  <a:gd name="connsiteX15" fmla="*/ 96253 w 1748589"/>
                  <a:gd name="connsiteY15" fmla="*/ 305647 h 1220047"/>
                  <a:gd name="connsiteX16" fmla="*/ 64168 w 1748589"/>
                  <a:gd name="connsiteY16" fmla="*/ 337732 h 1220047"/>
                  <a:gd name="connsiteX17" fmla="*/ 32084 w 1748589"/>
                  <a:gd name="connsiteY17" fmla="*/ 466068 h 1220047"/>
                  <a:gd name="connsiteX18" fmla="*/ 0 w 1748589"/>
                  <a:gd name="connsiteY18" fmla="*/ 578363 h 1220047"/>
                  <a:gd name="connsiteX19" fmla="*/ 32084 w 1748589"/>
                  <a:gd name="connsiteY19" fmla="*/ 674616 h 1220047"/>
                  <a:gd name="connsiteX20" fmla="*/ 48126 w 1748589"/>
                  <a:gd name="connsiteY20" fmla="*/ 722742 h 1220047"/>
                  <a:gd name="connsiteX21" fmla="*/ 112295 w 1748589"/>
                  <a:gd name="connsiteY21" fmla="*/ 818995 h 1220047"/>
                  <a:gd name="connsiteX22" fmla="*/ 144379 w 1748589"/>
                  <a:gd name="connsiteY22" fmla="*/ 867121 h 1220047"/>
                  <a:gd name="connsiteX23" fmla="*/ 160421 w 1748589"/>
                  <a:gd name="connsiteY23" fmla="*/ 915247 h 1220047"/>
                  <a:gd name="connsiteX24" fmla="*/ 208547 w 1748589"/>
                  <a:gd name="connsiteY24" fmla="*/ 931289 h 1220047"/>
                  <a:gd name="connsiteX25" fmla="*/ 224589 w 1748589"/>
                  <a:gd name="connsiteY25" fmla="*/ 979416 h 1220047"/>
                  <a:gd name="connsiteX26" fmla="*/ 320842 w 1748589"/>
                  <a:gd name="connsiteY26" fmla="*/ 1043584 h 1220047"/>
                  <a:gd name="connsiteX27" fmla="*/ 417095 w 1748589"/>
                  <a:gd name="connsiteY27" fmla="*/ 1091710 h 1220047"/>
                  <a:gd name="connsiteX28" fmla="*/ 497305 w 1748589"/>
                  <a:gd name="connsiteY28" fmla="*/ 1155879 h 1220047"/>
                  <a:gd name="connsiteX29" fmla="*/ 593558 w 1748589"/>
                  <a:gd name="connsiteY29" fmla="*/ 1187963 h 1220047"/>
                  <a:gd name="connsiteX30" fmla="*/ 657726 w 1748589"/>
                  <a:gd name="connsiteY30" fmla="*/ 1171921 h 1220047"/>
                  <a:gd name="connsiteX31" fmla="*/ 705853 w 1748589"/>
                  <a:gd name="connsiteY31" fmla="*/ 1075668 h 1220047"/>
                  <a:gd name="connsiteX32" fmla="*/ 737937 w 1748589"/>
                  <a:gd name="connsiteY32" fmla="*/ 1027542 h 1220047"/>
                  <a:gd name="connsiteX33" fmla="*/ 770021 w 1748589"/>
                  <a:gd name="connsiteY33" fmla="*/ 931289 h 1220047"/>
                  <a:gd name="connsiteX34" fmla="*/ 834189 w 1748589"/>
                  <a:gd name="connsiteY34" fmla="*/ 818995 h 1220047"/>
                  <a:gd name="connsiteX35" fmla="*/ 882316 w 1748589"/>
                  <a:gd name="connsiteY35" fmla="*/ 722742 h 1220047"/>
                  <a:gd name="connsiteX36" fmla="*/ 930442 w 1748589"/>
                  <a:gd name="connsiteY36" fmla="*/ 690658 h 1220047"/>
                  <a:gd name="connsiteX37" fmla="*/ 978568 w 1748589"/>
                  <a:gd name="connsiteY37" fmla="*/ 642532 h 1220047"/>
                  <a:gd name="connsiteX38" fmla="*/ 1155031 w 1748589"/>
                  <a:gd name="connsiteY38" fmla="*/ 546279 h 1220047"/>
                  <a:gd name="connsiteX39" fmla="*/ 1219200 w 1748589"/>
                  <a:gd name="connsiteY39" fmla="*/ 514195 h 1220047"/>
                  <a:gd name="connsiteX40" fmla="*/ 1331495 w 1748589"/>
                  <a:gd name="connsiteY40" fmla="*/ 482110 h 1220047"/>
                  <a:gd name="connsiteX41" fmla="*/ 1395663 w 1748589"/>
                  <a:gd name="connsiteY41" fmla="*/ 498153 h 1220047"/>
                  <a:gd name="connsiteX42" fmla="*/ 1475874 w 1748589"/>
                  <a:gd name="connsiteY42" fmla="*/ 562321 h 1220047"/>
                  <a:gd name="connsiteX43" fmla="*/ 1540042 w 1748589"/>
                  <a:gd name="connsiteY43" fmla="*/ 610447 h 1220047"/>
                  <a:gd name="connsiteX44" fmla="*/ 1588168 w 1748589"/>
                  <a:gd name="connsiteY44" fmla="*/ 706700 h 1220047"/>
                  <a:gd name="connsiteX45" fmla="*/ 1620253 w 1748589"/>
                  <a:gd name="connsiteY45" fmla="*/ 738784 h 1220047"/>
                  <a:gd name="connsiteX46" fmla="*/ 1684421 w 1748589"/>
                  <a:gd name="connsiteY46" fmla="*/ 835037 h 1220047"/>
                  <a:gd name="connsiteX47" fmla="*/ 1716505 w 1748589"/>
                  <a:gd name="connsiteY47" fmla="*/ 883163 h 1220047"/>
                  <a:gd name="connsiteX48" fmla="*/ 1748589 w 1748589"/>
                  <a:gd name="connsiteY48" fmla="*/ 979416 h 1220047"/>
                  <a:gd name="connsiteX49" fmla="*/ 1732547 w 1748589"/>
                  <a:gd name="connsiteY49" fmla="*/ 1139837 h 1220047"/>
                  <a:gd name="connsiteX50" fmla="*/ 1556084 w 1748589"/>
                  <a:gd name="connsiteY50" fmla="*/ 1220047 h 1220047"/>
                  <a:gd name="connsiteX51" fmla="*/ 1187116 w 1748589"/>
                  <a:gd name="connsiteY51" fmla="*/ 1204005 h 1220047"/>
                  <a:gd name="connsiteX52" fmla="*/ 1090863 w 1748589"/>
                  <a:gd name="connsiteY52" fmla="*/ 1155879 h 1220047"/>
                  <a:gd name="connsiteX53" fmla="*/ 994610 w 1748589"/>
                  <a:gd name="connsiteY53" fmla="*/ 1123795 h 1220047"/>
                  <a:gd name="connsiteX54" fmla="*/ 962526 w 1748589"/>
                  <a:gd name="connsiteY54" fmla="*/ 1091710 h 1220047"/>
                  <a:gd name="connsiteX55" fmla="*/ 914400 w 1748589"/>
                  <a:gd name="connsiteY55" fmla="*/ 1059626 h 1220047"/>
                  <a:gd name="connsiteX56" fmla="*/ 882316 w 1748589"/>
                  <a:gd name="connsiteY56" fmla="*/ 1011500 h 1220047"/>
                  <a:gd name="connsiteX57" fmla="*/ 850231 w 1748589"/>
                  <a:gd name="connsiteY57" fmla="*/ 979416 h 1220047"/>
                  <a:gd name="connsiteX58" fmla="*/ 818147 w 1748589"/>
                  <a:gd name="connsiteY58" fmla="*/ 883163 h 1220047"/>
                  <a:gd name="connsiteX59" fmla="*/ 802105 w 1748589"/>
                  <a:gd name="connsiteY59" fmla="*/ 835037 h 1220047"/>
                  <a:gd name="connsiteX60" fmla="*/ 786063 w 1748589"/>
                  <a:gd name="connsiteY60" fmla="*/ 770868 h 1220047"/>
                  <a:gd name="connsiteX61" fmla="*/ 802105 w 1748589"/>
                  <a:gd name="connsiteY61" fmla="*/ 562321 h 1220047"/>
                  <a:gd name="connsiteX62" fmla="*/ 850231 w 1748589"/>
                  <a:gd name="connsiteY62" fmla="*/ 530237 h 1220047"/>
                  <a:gd name="connsiteX63" fmla="*/ 882316 w 1748589"/>
                  <a:gd name="connsiteY63" fmla="*/ 433984 h 1220047"/>
                  <a:gd name="connsiteX64" fmla="*/ 866274 w 1748589"/>
                  <a:gd name="connsiteY64" fmla="*/ 385858 h 1220047"/>
                  <a:gd name="connsiteX65" fmla="*/ 753979 w 1748589"/>
                  <a:gd name="connsiteY65" fmla="*/ 289605 h 1220047"/>
                  <a:gd name="connsiteX66" fmla="*/ 705853 w 1748589"/>
                  <a:gd name="connsiteY66" fmla="*/ 273563 h 1220047"/>
                  <a:gd name="connsiteX67" fmla="*/ 673768 w 1748589"/>
                  <a:gd name="connsiteY67" fmla="*/ 241479 h 1220047"/>
                  <a:gd name="connsiteX68" fmla="*/ 641684 w 1748589"/>
                  <a:gd name="connsiteY68" fmla="*/ 145226 h 1220047"/>
                  <a:gd name="connsiteX69" fmla="*/ 657726 w 1748589"/>
                  <a:gd name="connsiteY69" fmla="*/ 32932 h 1220047"/>
                  <a:gd name="connsiteX70" fmla="*/ 689810 w 1748589"/>
                  <a:gd name="connsiteY70" fmla="*/ 847 h 1220047"/>
                  <a:gd name="connsiteX71" fmla="*/ 882316 w 1748589"/>
                  <a:gd name="connsiteY71" fmla="*/ 16889 h 1220047"/>
                  <a:gd name="connsiteX72" fmla="*/ 962526 w 1748589"/>
                  <a:gd name="connsiteY72" fmla="*/ 145226 h 1220047"/>
                  <a:gd name="connsiteX73" fmla="*/ 978568 w 1748589"/>
                  <a:gd name="connsiteY73" fmla="*/ 193353 h 1220047"/>
                  <a:gd name="connsiteX74" fmla="*/ 962526 w 1748589"/>
                  <a:gd name="connsiteY74" fmla="*/ 257521 h 122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748589" h="1220047">
                    <a:moveTo>
                      <a:pt x="1155031" y="786910"/>
                    </a:moveTo>
                    <a:cubicBezTo>
                      <a:pt x="1144802" y="795093"/>
                      <a:pt x="1055427" y="870393"/>
                      <a:pt x="1026695" y="883163"/>
                    </a:cubicBezTo>
                    <a:cubicBezTo>
                      <a:pt x="995790" y="896898"/>
                      <a:pt x="962526" y="904552"/>
                      <a:pt x="930442" y="915247"/>
                    </a:cubicBezTo>
                    <a:cubicBezTo>
                      <a:pt x="914400" y="920594"/>
                      <a:pt x="898721" y="927188"/>
                      <a:pt x="882316" y="931289"/>
                    </a:cubicBezTo>
                    <a:cubicBezTo>
                      <a:pt x="860926" y="936637"/>
                      <a:pt x="839265" y="940996"/>
                      <a:pt x="818147" y="947332"/>
                    </a:cubicBezTo>
                    <a:cubicBezTo>
                      <a:pt x="785754" y="957050"/>
                      <a:pt x="753979" y="968721"/>
                      <a:pt x="721895" y="979416"/>
                    </a:cubicBezTo>
                    <a:cubicBezTo>
                      <a:pt x="721894" y="979416"/>
                      <a:pt x="625643" y="1011499"/>
                      <a:pt x="625642" y="1011500"/>
                    </a:cubicBezTo>
                    <a:lnTo>
                      <a:pt x="577516" y="1043584"/>
                    </a:lnTo>
                    <a:cubicBezTo>
                      <a:pt x="535628" y="1040093"/>
                      <a:pt x="387735" y="1059022"/>
                      <a:pt x="336884" y="995458"/>
                    </a:cubicBezTo>
                    <a:cubicBezTo>
                      <a:pt x="326321" y="982254"/>
                      <a:pt x="326189" y="963374"/>
                      <a:pt x="320842" y="947332"/>
                    </a:cubicBezTo>
                    <a:cubicBezTo>
                      <a:pt x="326189" y="845732"/>
                      <a:pt x="324762" y="743548"/>
                      <a:pt x="336884" y="642532"/>
                    </a:cubicBezTo>
                    <a:lnTo>
                      <a:pt x="385010" y="498153"/>
                    </a:lnTo>
                    <a:lnTo>
                      <a:pt x="401053" y="450026"/>
                    </a:lnTo>
                    <a:cubicBezTo>
                      <a:pt x="395705" y="375163"/>
                      <a:pt x="438081" y="278508"/>
                      <a:pt x="385010" y="225437"/>
                    </a:cubicBezTo>
                    <a:cubicBezTo>
                      <a:pt x="256555" y="96983"/>
                      <a:pt x="207504" y="247522"/>
                      <a:pt x="144379" y="289605"/>
                    </a:cubicBezTo>
                    <a:cubicBezTo>
                      <a:pt x="130309" y="298985"/>
                      <a:pt x="112295" y="300300"/>
                      <a:pt x="96253" y="305647"/>
                    </a:cubicBezTo>
                    <a:cubicBezTo>
                      <a:pt x="85558" y="316342"/>
                      <a:pt x="69785" y="323689"/>
                      <a:pt x="64168" y="337732"/>
                    </a:cubicBezTo>
                    <a:cubicBezTo>
                      <a:pt x="47791" y="378673"/>
                      <a:pt x="42779" y="423289"/>
                      <a:pt x="32084" y="466068"/>
                    </a:cubicBezTo>
                    <a:cubicBezTo>
                      <a:pt x="11940" y="546644"/>
                      <a:pt x="23015" y="509319"/>
                      <a:pt x="0" y="578363"/>
                    </a:cubicBezTo>
                    <a:lnTo>
                      <a:pt x="32084" y="674616"/>
                    </a:lnTo>
                    <a:cubicBezTo>
                      <a:pt x="37431" y="690658"/>
                      <a:pt x="38746" y="708672"/>
                      <a:pt x="48126" y="722742"/>
                    </a:cubicBezTo>
                    <a:lnTo>
                      <a:pt x="112295" y="818995"/>
                    </a:lnTo>
                    <a:cubicBezTo>
                      <a:pt x="122990" y="835037"/>
                      <a:pt x="138282" y="848830"/>
                      <a:pt x="144379" y="867121"/>
                    </a:cubicBezTo>
                    <a:cubicBezTo>
                      <a:pt x="149726" y="883163"/>
                      <a:pt x="148464" y="903290"/>
                      <a:pt x="160421" y="915247"/>
                    </a:cubicBezTo>
                    <a:cubicBezTo>
                      <a:pt x="172378" y="927204"/>
                      <a:pt x="192505" y="925942"/>
                      <a:pt x="208547" y="931289"/>
                    </a:cubicBezTo>
                    <a:cubicBezTo>
                      <a:pt x="213894" y="947331"/>
                      <a:pt x="212632" y="967459"/>
                      <a:pt x="224589" y="979416"/>
                    </a:cubicBezTo>
                    <a:cubicBezTo>
                      <a:pt x="251855" y="1006682"/>
                      <a:pt x="288758" y="1022195"/>
                      <a:pt x="320842" y="1043584"/>
                    </a:cubicBezTo>
                    <a:cubicBezTo>
                      <a:pt x="383039" y="1085048"/>
                      <a:pt x="350677" y="1069571"/>
                      <a:pt x="417095" y="1091710"/>
                    </a:cubicBezTo>
                    <a:cubicBezTo>
                      <a:pt x="443762" y="1118378"/>
                      <a:pt x="460877" y="1139689"/>
                      <a:pt x="497305" y="1155879"/>
                    </a:cubicBezTo>
                    <a:cubicBezTo>
                      <a:pt x="528210" y="1169614"/>
                      <a:pt x="593558" y="1187963"/>
                      <a:pt x="593558" y="1187963"/>
                    </a:cubicBezTo>
                    <a:cubicBezTo>
                      <a:pt x="614947" y="1182616"/>
                      <a:pt x="639381" y="1184151"/>
                      <a:pt x="657726" y="1171921"/>
                    </a:cubicBezTo>
                    <a:cubicBezTo>
                      <a:pt x="692205" y="1148935"/>
                      <a:pt x="689839" y="1107695"/>
                      <a:pt x="705853" y="1075668"/>
                    </a:cubicBezTo>
                    <a:cubicBezTo>
                      <a:pt x="714475" y="1058423"/>
                      <a:pt x="730107" y="1045160"/>
                      <a:pt x="737937" y="1027542"/>
                    </a:cubicBezTo>
                    <a:cubicBezTo>
                      <a:pt x="751672" y="996637"/>
                      <a:pt x="754896" y="961538"/>
                      <a:pt x="770021" y="931289"/>
                    </a:cubicBezTo>
                    <a:cubicBezTo>
                      <a:pt x="810727" y="849876"/>
                      <a:pt x="788840" y="887019"/>
                      <a:pt x="834189" y="818995"/>
                    </a:cubicBezTo>
                    <a:cubicBezTo>
                      <a:pt x="847237" y="779851"/>
                      <a:pt x="851216" y="753842"/>
                      <a:pt x="882316" y="722742"/>
                    </a:cubicBezTo>
                    <a:cubicBezTo>
                      <a:pt x="895949" y="709109"/>
                      <a:pt x="915631" y="703001"/>
                      <a:pt x="930442" y="690658"/>
                    </a:cubicBezTo>
                    <a:cubicBezTo>
                      <a:pt x="947870" y="676134"/>
                      <a:pt x="961140" y="657056"/>
                      <a:pt x="978568" y="642532"/>
                    </a:cubicBezTo>
                    <a:cubicBezTo>
                      <a:pt x="1022531" y="605896"/>
                      <a:pt x="1118498" y="564546"/>
                      <a:pt x="1155031" y="546279"/>
                    </a:cubicBezTo>
                    <a:cubicBezTo>
                      <a:pt x="1176421" y="535584"/>
                      <a:pt x="1196000" y="519995"/>
                      <a:pt x="1219200" y="514195"/>
                    </a:cubicBezTo>
                    <a:cubicBezTo>
                      <a:pt x="1299773" y="494052"/>
                      <a:pt x="1262452" y="505125"/>
                      <a:pt x="1331495" y="482110"/>
                    </a:cubicBezTo>
                    <a:cubicBezTo>
                      <a:pt x="1352884" y="487458"/>
                      <a:pt x="1375398" y="489468"/>
                      <a:pt x="1395663" y="498153"/>
                    </a:cubicBezTo>
                    <a:cubicBezTo>
                      <a:pt x="1444656" y="519151"/>
                      <a:pt x="1439348" y="531883"/>
                      <a:pt x="1475874" y="562321"/>
                    </a:cubicBezTo>
                    <a:cubicBezTo>
                      <a:pt x="1496414" y="579437"/>
                      <a:pt x="1518653" y="594405"/>
                      <a:pt x="1540042" y="610447"/>
                    </a:cubicBezTo>
                    <a:cubicBezTo>
                      <a:pt x="1556985" y="661278"/>
                      <a:pt x="1552628" y="662275"/>
                      <a:pt x="1588168" y="706700"/>
                    </a:cubicBezTo>
                    <a:cubicBezTo>
                      <a:pt x="1597616" y="718510"/>
                      <a:pt x="1611178" y="726684"/>
                      <a:pt x="1620253" y="738784"/>
                    </a:cubicBezTo>
                    <a:cubicBezTo>
                      <a:pt x="1643389" y="769632"/>
                      <a:pt x="1663032" y="802953"/>
                      <a:pt x="1684421" y="835037"/>
                    </a:cubicBezTo>
                    <a:cubicBezTo>
                      <a:pt x="1695116" y="851079"/>
                      <a:pt x="1710408" y="864872"/>
                      <a:pt x="1716505" y="883163"/>
                    </a:cubicBezTo>
                    <a:lnTo>
                      <a:pt x="1748589" y="979416"/>
                    </a:lnTo>
                    <a:cubicBezTo>
                      <a:pt x="1743242" y="1032890"/>
                      <a:pt x="1756580" y="1091770"/>
                      <a:pt x="1732547" y="1139837"/>
                    </a:cubicBezTo>
                    <a:cubicBezTo>
                      <a:pt x="1701711" y="1201509"/>
                      <a:pt x="1611807" y="1208902"/>
                      <a:pt x="1556084" y="1220047"/>
                    </a:cubicBezTo>
                    <a:cubicBezTo>
                      <a:pt x="1433095" y="1214700"/>
                      <a:pt x="1309859" y="1213447"/>
                      <a:pt x="1187116" y="1204005"/>
                    </a:cubicBezTo>
                    <a:cubicBezTo>
                      <a:pt x="1134051" y="1199923"/>
                      <a:pt x="1137835" y="1176755"/>
                      <a:pt x="1090863" y="1155879"/>
                    </a:cubicBezTo>
                    <a:cubicBezTo>
                      <a:pt x="1059958" y="1142144"/>
                      <a:pt x="994610" y="1123795"/>
                      <a:pt x="994610" y="1123795"/>
                    </a:cubicBezTo>
                    <a:cubicBezTo>
                      <a:pt x="983915" y="1113100"/>
                      <a:pt x="974336" y="1101158"/>
                      <a:pt x="962526" y="1091710"/>
                    </a:cubicBezTo>
                    <a:cubicBezTo>
                      <a:pt x="947471" y="1079666"/>
                      <a:pt x="928033" y="1073259"/>
                      <a:pt x="914400" y="1059626"/>
                    </a:cubicBezTo>
                    <a:cubicBezTo>
                      <a:pt x="900767" y="1045993"/>
                      <a:pt x="894360" y="1026555"/>
                      <a:pt x="882316" y="1011500"/>
                    </a:cubicBezTo>
                    <a:cubicBezTo>
                      <a:pt x="872868" y="999690"/>
                      <a:pt x="860926" y="990111"/>
                      <a:pt x="850231" y="979416"/>
                    </a:cubicBezTo>
                    <a:lnTo>
                      <a:pt x="818147" y="883163"/>
                    </a:lnTo>
                    <a:cubicBezTo>
                      <a:pt x="812800" y="867121"/>
                      <a:pt x="806206" y="851442"/>
                      <a:pt x="802105" y="835037"/>
                    </a:cubicBezTo>
                    <a:lnTo>
                      <a:pt x="786063" y="770868"/>
                    </a:lnTo>
                    <a:cubicBezTo>
                      <a:pt x="791410" y="701352"/>
                      <a:pt x="784141" y="629688"/>
                      <a:pt x="802105" y="562321"/>
                    </a:cubicBezTo>
                    <a:cubicBezTo>
                      <a:pt x="807073" y="543692"/>
                      <a:pt x="840013" y="546586"/>
                      <a:pt x="850231" y="530237"/>
                    </a:cubicBezTo>
                    <a:cubicBezTo>
                      <a:pt x="868156" y="501558"/>
                      <a:pt x="882316" y="433984"/>
                      <a:pt x="882316" y="433984"/>
                    </a:cubicBezTo>
                    <a:cubicBezTo>
                      <a:pt x="876969" y="417942"/>
                      <a:pt x="876103" y="399618"/>
                      <a:pt x="866274" y="385858"/>
                    </a:cubicBezTo>
                    <a:cubicBezTo>
                      <a:pt x="844346" y="355159"/>
                      <a:pt x="791662" y="308446"/>
                      <a:pt x="753979" y="289605"/>
                    </a:cubicBezTo>
                    <a:cubicBezTo>
                      <a:pt x="738854" y="282043"/>
                      <a:pt x="721895" y="278910"/>
                      <a:pt x="705853" y="273563"/>
                    </a:cubicBezTo>
                    <a:cubicBezTo>
                      <a:pt x="695158" y="262868"/>
                      <a:pt x="680532" y="255007"/>
                      <a:pt x="673768" y="241479"/>
                    </a:cubicBezTo>
                    <a:cubicBezTo>
                      <a:pt x="658643" y="211230"/>
                      <a:pt x="641684" y="145226"/>
                      <a:pt x="641684" y="145226"/>
                    </a:cubicBezTo>
                    <a:cubicBezTo>
                      <a:pt x="647031" y="107795"/>
                      <a:pt x="645769" y="68803"/>
                      <a:pt x="657726" y="32932"/>
                    </a:cubicBezTo>
                    <a:cubicBezTo>
                      <a:pt x="662509" y="18583"/>
                      <a:pt x="674724" y="1925"/>
                      <a:pt x="689810" y="847"/>
                    </a:cubicBezTo>
                    <a:cubicBezTo>
                      <a:pt x="754037" y="-3741"/>
                      <a:pt x="818147" y="11542"/>
                      <a:pt x="882316" y="16889"/>
                    </a:cubicBezTo>
                    <a:cubicBezTo>
                      <a:pt x="958581" y="67734"/>
                      <a:pt x="924345" y="30683"/>
                      <a:pt x="962526" y="145226"/>
                    </a:cubicBezTo>
                    <a:lnTo>
                      <a:pt x="978568" y="193353"/>
                    </a:lnTo>
                    <a:lnTo>
                      <a:pt x="962526" y="257521"/>
                    </a:lnTo>
                  </a:path>
                </a:pathLst>
              </a:cu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714" b="1"/>
              </a:p>
            </p:txBody>
          </p:sp>
          <p:sp>
            <p:nvSpPr>
              <p:cNvPr id="229" name="Freeform 228"/>
              <p:cNvSpPr/>
              <p:nvPr/>
            </p:nvSpPr>
            <p:spPr>
              <a:xfrm rot="17848583">
                <a:off x="692252" y="3097591"/>
                <a:ext cx="1225977" cy="631701"/>
              </a:xfrm>
              <a:custGeom>
                <a:avLst/>
                <a:gdLst>
                  <a:gd name="connsiteX0" fmla="*/ 1026694 w 1860884"/>
                  <a:gd name="connsiteY0" fmla="*/ 770021 h 930442"/>
                  <a:gd name="connsiteX1" fmla="*/ 946484 w 1860884"/>
                  <a:gd name="connsiteY1" fmla="*/ 786063 h 930442"/>
                  <a:gd name="connsiteX2" fmla="*/ 689810 w 1860884"/>
                  <a:gd name="connsiteY2" fmla="*/ 770021 h 930442"/>
                  <a:gd name="connsiteX3" fmla="*/ 577515 w 1860884"/>
                  <a:gd name="connsiteY3" fmla="*/ 737937 h 930442"/>
                  <a:gd name="connsiteX4" fmla="*/ 545431 w 1860884"/>
                  <a:gd name="connsiteY4" fmla="*/ 705852 h 930442"/>
                  <a:gd name="connsiteX5" fmla="*/ 497305 w 1860884"/>
                  <a:gd name="connsiteY5" fmla="*/ 689810 h 930442"/>
                  <a:gd name="connsiteX6" fmla="*/ 465221 w 1860884"/>
                  <a:gd name="connsiteY6" fmla="*/ 641684 h 930442"/>
                  <a:gd name="connsiteX7" fmla="*/ 433136 w 1860884"/>
                  <a:gd name="connsiteY7" fmla="*/ 609600 h 930442"/>
                  <a:gd name="connsiteX8" fmla="*/ 385010 w 1860884"/>
                  <a:gd name="connsiteY8" fmla="*/ 577516 h 930442"/>
                  <a:gd name="connsiteX9" fmla="*/ 192505 w 1860884"/>
                  <a:gd name="connsiteY9" fmla="*/ 545431 h 930442"/>
                  <a:gd name="connsiteX10" fmla="*/ 160421 w 1860884"/>
                  <a:gd name="connsiteY10" fmla="*/ 497305 h 930442"/>
                  <a:gd name="connsiteX11" fmla="*/ 144379 w 1860884"/>
                  <a:gd name="connsiteY11" fmla="*/ 224589 h 930442"/>
                  <a:gd name="connsiteX12" fmla="*/ 192505 w 1860884"/>
                  <a:gd name="connsiteY12" fmla="*/ 192505 h 930442"/>
                  <a:gd name="connsiteX13" fmla="*/ 288757 w 1860884"/>
                  <a:gd name="connsiteY13" fmla="*/ 160421 h 930442"/>
                  <a:gd name="connsiteX14" fmla="*/ 433136 w 1860884"/>
                  <a:gd name="connsiteY14" fmla="*/ 176463 h 930442"/>
                  <a:gd name="connsiteX15" fmla="*/ 481263 w 1860884"/>
                  <a:gd name="connsiteY15" fmla="*/ 192505 h 930442"/>
                  <a:gd name="connsiteX16" fmla="*/ 593557 w 1860884"/>
                  <a:gd name="connsiteY16" fmla="*/ 336884 h 930442"/>
                  <a:gd name="connsiteX17" fmla="*/ 625642 w 1860884"/>
                  <a:gd name="connsiteY17" fmla="*/ 433137 h 930442"/>
                  <a:gd name="connsiteX18" fmla="*/ 657726 w 1860884"/>
                  <a:gd name="connsiteY18" fmla="*/ 481263 h 930442"/>
                  <a:gd name="connsiteX19" fmla="*/ 753979 w 1860884"/>
                  <a:gd name="connsiteY19" fmla="*/ 465221 h 930442"/>
                  <a:gd name="connsiteX20" fmla="*/ 898357 w 1860884"/>
                  <a:gd name="connsiteY20" fmla="*/ 336884 h 930442"/>
                  <a:gd name="connsiteX21" fmla="*/ 930442 w 1860884"/>
                  <a:gd name="connsiteY21" fmla="*/ 304800 h 930442"/>
                  <a:gd name="connsiteX22" fmla="*/ 978568 w 1860884"/>
                  <a:gd name="connsiteY22" fmla="*/ 224589 h 930442"/>
                  <a:gd name="connsiteX23" fmla="*/ 1010652 w 1860884"/>
                  <a:gd name="connsiteY23" fmla="*/ 176463 h 930442"/>
                  <a:gd name="connsiteX24" fmla="*/ 1106905 w 1860884"/>
                  <a:gd name="connsiteY24" fmla="*/ 128337 h 930442"/>
                  <a:gd name="connsiteX25" fmla="*/ 1187115 w 1860884"/>
                  <a:gd name="connsiteY25" fmla="*/ 144379 h 930442"/>
                  <a:gd name="connsiteX26" fmla="*/ 1235242 w 1860884"/>
                  <a:gd name="connsiteY26" fmla="*/ 176463 h 930442"/>
                  <a:gd name="connsiteX27" fmla="*/ 1283368 w 1860884"/>
                  <a:gd name="connsiteY27" fmla="*/ 192505 h 930442"/>
                  <a:gd name="connsiteX28" fmla="*/ 1331494 w 1860884"/>
                  <a:gd name="connsiteY28" fmla="*/ 240631 h 930442"/>
                  <a:gd name="connsiteX29" fmla="*/ 1379621 w 1860884"/>
                  <a:gd name="connsiteY29" fmla="*/ 272716 h 930442"/>
                  <a:gd name="connsiteX30" fmla="*/ 1443789 w 1860884"/>
                  <a:gd name="connsiteY30" fmla="*/ 368968 h 930442"/>
                  <a:gd name="connsiteX31" fmla="*/ 1475873 w 1860884"/>
                  <a:gd name="connsiteY31" fmla="*/ 465221 h 930442"/>
                  <a:gd name="connsiteX32" fmla="*/ 1507957 w 1860884"/>
                  <a:gd name="connsiteY32" fmla="*/ 513347 h 930442"/>
                  <a:gd name="connsiteX33" fmla="*/ 1524000 w 1860884"/>
                  <a:gd name="connsiteY33" fmla="*/ 561474 h 930442"/>
                  <a:gd name="connsiteX34" fmla="*/ 1572126 w 1860884"/>
                  <a:gd name="connsiteY34" fmla="*/ 577516 h 930442"/>
                  <a:gd name="connsiteX35" fmla="*/ 1604210 w 1860884"/>
                  <a:gd name="connsiteY35" fmla="*/ 625642 h 930442"/>
                  <a:gd name="connsiteX36" fmla="*/ 1636294 w 1860884"/>
                  <a:gd name="connsiteY36" fmla="*/ 721895 h 930442"/>
                  <a:gd name="connsiteX37" fmla="*/ 1604210 w 1860884"/>
                  <a:gd name="connsiteY37" fmla="*/ 834189 h 930442"/>
                  <a:gd name="connsiteX38" fmla="*/ 1556084 w 1860884"/>
                  <a:gd name="connsiteY38" fmla="*/ 850231 h 930442"/>
                  <a:gd name="connsiteX39" fmla="*/ 1524000 w 1860884"/>
                  <a:gd name="connsiteY39" fmla="*/ 882316 h 930442"/>
                  <a:gd name="connsiteX40" fmla="*/ 1475873 w 1860884"/>
                  <a:gd name="connsiteY40" fmla="*/ 898358 h 930442"/>
                  <a:gd name="connsiteX41" fmla="*/ 1299410 w 1860884"/>
                  <a:gd name="connsiteY41" fmla="*/ 930442 h 930442"/>
                  <a:gd name="connsiteX42" fmla="*/ 657726 w 1860884"/>
                  <a:gd name="connsiteY42" fmla="*/ 914400 h 930442"/>
                  <a:gd name="connsiteX43" fmla="*/ 449179 w 1860884"/>
                  <a:gd name="connsiteY43" fmla="*/ 914400 h 930442"/>
                  <a:gd name="connsiteX44" fmla="*/ 320842 w 1860884"/>
                  <a:gd name="connsiteY44" fmla="*/ 898358 h 930442"/>
                  <a:gd name="connsiteX45" fmla="*/ 208547 w 1860884"/>
                  <a:gd name="connsiteY45" fmla="*/ 786063 h 930442"/>
                  <a:gd name="connsiteX46" fmla="*/ 96252 w 1860884"/>
                  <a:gd name="connsiteY46" fmla="*/ 689810 h 930442"/>
                  <a:gd name="connsiteX47" fmla="*/ 48126 w 1860884"/>
                  <a:gd name="connsiteY47" fmla="*/ 625642 h 930442"/>
                  <a:gd name="connsiteX48" fmla="*/ 16042 w 1860884"/>
                  <a:gd name="connsiteY48" fmla="*/ 529389 h 930442"/>
                  <a:gd name="connsiteX49" fmla="*/ 0 w 1860884"/>
                  <a:gd name="connsiteY49" fmla="*/ 481263 h 930442"/>
                  <a:gd name="connsiteX50" fmla="*/ 48126 w 1860884"/>
                  <a:gd name="connsiteY50" fmla="*/ 272716 h 930442"/>
                  <a:gd name="connsiteX51" fmla="*/ 80210 w 1860884"/>
                  <a:gd name="connsiteY51" fmla="*/ 208547 h 930442"/>
                  <a:gd name="connsiteX52" fmla="*/ 128336 w 1860884"/>
                  <a:gd name="connsiteY52" fmla="*/ 192505 h 930442"/>
                  <a:gd name="connsiteX53" fmla="*/ 352926 w 1860884"/>
                  <a:gd name="connsiteY53" fmla="*/ 32084 h 930442"/>
                  <a:gd name="connsiteX54" fmla="*/ 417094 w 1860884"/>
                  <a:gd name="connsiteY54" fmla="*/ 0 h 930442"/>
                  <a:gd name="connsiteX55" fmla="*/ 673768 w 1860884"/>
                  <a:gd name="connsiteY55" fmla="*/ 64168 h 930442"/>
                  <a:gd name="connsiteX56" fmla="*/ 705852 w 1860884"/>
                  <a:gd name="connsiteY56" fmla="*/ 112295 h 930442"/>
                  <a:gd name="connsiteX57" fmla="*/ 721894 w 1860884"/>
                  <a:gd name="connsiteY57" fmla="*/ 176463 h 930442"/>
                  <a:gd name="connsiteX58" fmla="*/ 737936 w 1860884"/>
                  <a:gd name="connsiteY58" fmla="*/ 224589 h 930442"/>
                  <a:gd name="connsiteX59" fmla="*/ 770021 w 1860884"/>
                  <a:gd name="connsiteY59" fmla="*/ 385010 h 930442"/>
                  <a:gd name="connsiteX60" fmla="*/ 802105 w 1860884"/>
                  <a:gd name="connsiteY60" fmla="*/ 417095 h 930442"/>
                  <a:gd name="connsiteX61" fmla="*/ 898357 w 1860884"/>
                  <a:gd name="connsiteY61" fmla="*/ 465221 h 930442"/>
                  <a:gd name="connsiteX62" fmla="*/ 930442 w 1860884"/>
                  <a:gd name="connsiteY62" fmla="*/ 497305 h 930442"/>
                  <a:gd name="connsiteX63" fmla="*/ 1026694 w 1860884"/>
                  <a:gd name="connsiteY63" fmla="*/ 529389 h 930442"/>
                  <a:gd name="connsiteX64" fmla="*/ 1122947 w 1860884"/>
                  <a:gd name="connsiteY64" fmla="*/ 497305 h 930442"/>
                  <a:gd name="connsiteX65" fmla="*/ 1171073 w 1860884"/>
                  <a:gd name="connsiteY65" fmla="*/ 481263 h 930442"/>
                  <a:gd name="connsiteX66" fmla="*/ 1235242 w 1860884"/>
                  <a:gd name="connsiteY66" fmla="*/ 465221 h 930442"/>
                  <a:gd name="connsiteX67" fmla="*/ 1331494 w 1860884"/>
                  <a:gd name="connsiteY67" fmla="*/ 401052 h 930442"/>
                  <a:gd name="connsiteX68" fmla="*/ 1363579 w 1860884"/>
                  <a:gd name="connsiteY68" fmla="*/ 336884 h 930442"/>
                  <a:gd name="connsiteX69" fmla="*/ 1427747 w 1860884"/>
                  <a:gd name="connsiteY69" fmla="*/ 304800 h 930442"/>
                  <a:gd name="connsiteX70" fmla="*/ 1540042 w 1860884"/>
                  <a:gd name="connsiteY70" fmla="*/ 240631 h 930442"/>
                  <a:gd name="connsiteX71" fmla="*/ 1636294 w 1860884"/>
                  <a:gd name="connsiteY71" fmla="*/ 208547 h 930442"/>
                  <a:gd name="connsiteX72" fmla="*/ 1860884 w 1860884"/>
                  <a:gd name="connsiteY72" fmla="*/ 208547 h 93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860884" h="930442">
                    <a:moveTo>
                      <a:pt x="1026694" y="770021"/>
                    </a:moveTo>
                    <a:cubicBezTo>
                      <a:pt x="999957" y="775368"/>
                      <a:pt x="973750" y="786063"/>
                      <a:pt x="946484" y="786063"/>
                    </a:cubicBezTo>
                    <a:cubicBezTo>
                      <a:pt x="860759" y="786063"/>
                      <a:pt x="775110" y="778551"/>
                      <a:pt x="689810" y="770021"/>
                    </a:cubicBezTo>
                    <a:cubicBezTo>
                      <a:pt x="661035" y="767144"/>
                      <a:pt x="606830" y="747708"/>
                      <a:pt x="577515" y="737937"/>
                    </a:cubicBezTo>
                    <a:cubicBezTo>
                      <a:pt x="566820" y="727242"/>
                      <a:pt x="558400" y="713634"/>
                      <a:pt x="545431" y="705852"/>
                    </a:cubicBezTo>
                    <a:cubicBezTo>
                      <a:pt x="530931" y="697152"/>
                      <a:pt x="510509" y="700373"/>
                      <a:pt x="497305" y="689810"/>
                    </a:cubicBezTo>
                    <a:cubicBezTo>
                      <a:pt x="482250" y="677766"/>
                      <a:pt x="477265" y="656739"/>
                      <a:pt x="465221" y="641684"/>
                    </a:cubicBezTo>
                    <a:cubicBezTo>
                      <a:pt x="455773" y="629874"/>
                      <a:pt x="444947" y="619048"/>
                      <a:pt x="433136" y="609600"/>
                    </a:cubicBezTo>
                    <a:cubicBezTo>
                      <a:pt x="418081" y="597556"/>
                      <a:pt x="402255" y="586138"/>
                      <a:pt x="385010" y="577516"/>
                    </a:cubicBezTo>
                    <a:cubicBezTo>
                      <a:pt x="331260" y="550641"/>
                      <a:pt x="238249" y="550514"/>
                      <a:pt x="192505" y="545431"/>
                    </a:cubicBezTo>
                    <a:cubicBezTo>
                      <a:pt x="181810" y="529389"/>
                      <a:pt x="169987" y="514045"/>
                      <a:pt x="160421" y="497305"/>
                    </a:cubicBezTo>
                    <a:cubicBezTo>
                      <a:pt x="104591" y="399605"/>
                      <a:pt x="104820" y="372933"/>
                      <a:pt x="144379" y="224589"/>
                    </a:cubicBezTo>
                    <a:cubicBezTo>
                      <a:pt x="149347" y="205960"/>
                      <a:pt x="174887" y="200335"/>
                      <a:pt x="192505" y="192505"/>
                    </a:cubicBezTo>
                    <a:cubicBezTo>
                      <a:pt x="223410" y="178770"/>
                      <a:pt x="288757" y="160421"/>
                      <a:pt x="288757" y="160421"/>
                    </a:cubicBezTo>
                    <a:cubicBezTo>
                      <a:pt x="336883" y="165768"/>
                      <a:pt x="385372" y="168502"/>
                      <a:pt x="433136" y="176463"/>
                    </a:cubicBezTo>
                    <a:cubicBezTo>
                      <a:pt x="449816" y="179243"/>
                      <a:pt x="467193" y="183125"/>
                      <a:pt x="481263" y="192505"/>
                    </a:cubicBezTo>
                    <a:cubicBezTo>
                      <a:pt x="516856" y="216233"/>
                      <a:pt x="584451" y="309567"/>
                      <a:pt x="593557" y="336884"/>
                    </a:cubicBezTo>
                    <a:cubicBezTo>
                      <a:pt x="604252" y="368968"/>
                      <a:pt x="606882" y="404997"/>
                      <a:pt x="625642" y="433137"/>
                    </a:cubicBezTo>
                    <a:lnTo>
                      <a:pt x="657726" y="481263"/>
                    </a:lnTo>
                    <a:cubicBezTo>
                      <a:pt x="689810" y="475916"/>
                      <a:pt x="723954" y="477731"/>
                      <a:pt x="753979" y="465221"/>
                    </a:cubicBezTo>
                    <a:cubicBezTo>
                      <a:pt x="852153" y="424315"/>
                      <a:pt x="841187" y="405487"/>
                      <a:pt x="898357" y="336884"/>
                    </a:cubicBezTo>
                    <a:cubicBezTo>
                      <a:pt x="908040" y="325265"/>
                      <a:pt x="919747" y="315495"/>
                      <a:pt x="930442" y="304800"/>
                    </a:cubicBezTo>
                    <a:cubicBezTo>
                      <a:pt x="958301" y="221224"/>
                      <a:pt x="928236" y="287505"/>
                      <a:pt x="978568" y="224589"/>
                    </a:cubicBezTo>
                    <a:cubicBezTo>
                      <a:pt x="990612" y="209534"/>
                      <a:pt x="997019" y="190096"/>
                      <a:pt x="1010652" y="176463"/>
                    </a:cubicBezTo>
                    <a:cubicBezTo>
                      <a:pt x="1041750" y="145366"/>
                      <a:pt x="1067763" y="141384"/>
                      <a:pt x="1106905" y="128337"/>
                    </a:cubicBezTo>
                    <a:cubicBezTo>
                      <a:pt x="1133642" y="133684"/>
                      <a:pt x="1161585" y="134805"/>
                      <a:pt x="1187115" y="144379"/>
                    </a:cubicBezTo>
                    <a:cubicBezTo>
                      <a:pt x="1205168" y="151149"/>
                      <a:pt x="1217997" y="167841"/>
                      <a:pt x="1235242" y="176463"/>
                    </a:cubicBezTo>
                    <a:cubicBezTo>
                      <a:pt x="1250367" y="184025"/>
                      <a:pt x="1267326" y="187158"/>
                      <a:pt x="1283368" y="192505"/>
                    </a:cubicBezTo>
                    <a:cubicBezTo>
                      <a:pt x="1299410" y="208547"/>
                      <a:pt x="1314066" y="226107"/>
                      <a:pt x="1331494" y="240631"/>
                    </a:cubicBezTo>
                    <a:cubicBezTo>
                      <a:pt x="1346306" y="252974"/>
                      <a:pt x="1366925" y="258206"/>
                      <a:pt x="1379621" y="272716"/>
                    </a:cubicBezTo>
                    <a:cubicBezTo>
                      <a:pt x="1405013" y="301735"/>
                      <a:pt x="1443789" y="368968"/>
                      <a:pt x="1443789" y="368968"/>
                    </a:cubicBezTo>
                    <a:cubicBezTo>
                      <a:pt x="1454484" y="401052"/>
                      <a:pt x="1457113" y="437081"/>
                      <a:pt x="1475873" y="465221"/>
                    </a:cubicBezTo>
                    <a:cubicBezTo>
                      <a:pt x="1486568" y="481263"/>
                      <a:pt x="1499335" y="496102"/>
                      <a:pt x="1507957" y="513347"/>
                    </a:cubicBezTo>
                    <a:cubicBezTo>
                      <a:pt x="1515520" y="528472"/>
                      <a:pt x="1512043" y="549517"/>
                      <a:pt x="1524000" y="561474"/>
                    </a:cubicBezTo>
                    <a:cubicBezTo>
                      <a:pt x="1535957" y="573431"/>
                      <a:pt x="1556084" y="572169"/>
                      <a:pt x="1572126" y="577516"/>
                    </a:cubicBezTo>
                    <a:cubicBezTo>
                      <a:pt x="1582821" y="593558"/>
                      <a:pt x="1596380" y="608024"/>
                      <a:pt x="1604210" y="625642"/>
                    </a:cubicBezTo>
                    <a:cubicBezTo>
                      <a:pt x="1617945" y="656547"/>
                      <a:pt x="1636294" y="721895"/>
                      <a:pt x="1636294" y="721895"/>
                    </a:cubicBezTo>
                    <a:cubicBezTo>
                      <a:pt x="1636155" y="722450"/>
                      <a:pt x="1611881" y="826518"/>
                      <a:pt x="1604210" y="834189"/>
                    </a:cubicBezTo>
                    <a:cubicBezTo>
                      <a:pt x="1592253" y="846146"/>
                      <a:pt x="1572126" y="844884"/>
                      <a:pt x="1556084" y="850231"/>
                    </a:cubicBezTo>
                    <a:cubicBezTo>
                      <a:pt x="1545389" y="860926"/>
                      <a:pt x="1536969" y="874534"/>
                      <a:pt x="1524000" y="882316"/>
                    </a:cubicBezTo>
                    <a:cubicBezTo>
                      <a:pt x="1509500" y="891016"/>
                      <a:pt x="1492132" y="893712"/>
                      <a:pt x="1475873" y="898358"/>
                    </a:cubicBezTo>
                    <a:cubicBezTo>
                      <a:pt x="1400233" y="919969"/>
                      <a:pt x="1390294" y="917459"/>
                      <a:pt x="1299410" y="930442"/>
                    </a:cubicBezTo>
                    <a:cubicBezTo>
                      <a:pt x="1085515" y="925095"/>
                      <a:pt x="871467" y="924115"/>
                      <a:pt x="657726" y="914400"/>
                    </a:cubicBezTo>
                    <a:cubicBezTo>
                      <a:pt x="401377" y="902748"/>
                      <a:pt x="934370" y="860490"/>
                      <a:pt x="449179" y="914400"/>
                    </a:cubicBezTo>
                    <a:cubicBezTo>
                      <a:pt x="406400" y="909053"/>
                      <a:pt x="358882" y="918646"/>
                      <a:pt x="320842" y="898358"/>
                    </a:cubicBezTo>
                    <a:cubicBezTo>
                      <a:pt x="274133" y="873447"/>
                      <a:pt x="249884" y="819132"/>
                      <a:pt x="208547" y="786063"/>
                    </a:cubicBezTo>
                    <a:cubicBezTo>
                      <a:pt x="180237" y="763415"/>
                      <a:pt x="124404" y="723592"/>
                      <a:pt x="96252" y="689810"/>
                    </a:cubicBezTo>
                    <a:cubicBezTo>
                      <a:pt x="79136" y="669270"/>
                      <a:pt x="64168" y="647031"/>
                      <a:pt x="48126" y="625642"/>
                    </a:cubicBezTo>
                    <a:lnTo>
                      <a:pt x="16042" y="529389"/>
                    </a:lnTo>
                    <a:lnTo>
                      <a:pt x="0" y="481263"/>
                    </a:lnTo>
                    <a:cubicBezTo>
                      <a:pt x="23189" y="249376"/>
                      <a:pt x="-15643" y="384314"/>
                      <a:pt x="48126" y="272716"/>
                    </a:cubicBezTo>
                    <a:cubicBezTo>
                      <a:pt x="59991" y="251953"/>
                      <a:pt x="63300" y="225457"/>
                      <a:pt x="80210" y="208547"/>
                    </a:cubicBezTo>
                    <a:cubicBezTo>
                      <a:pt x="92167" y="196590"/>
                      <a:pt x="112294" y="197852"/>
                      <a:pt x="128336" y="192505"/>
                    </a:cubicBezTo>
                    <a:cubicBezTo>
                      <a:pt x="258409" y="62432"/>
                      <a:pt x="184005" y="116544"/>
                      <a:pt x="352926" y="32084"/>
                    </a:cubicBezTo>
                    <a:lnTo>
                      <a:pt x="417094" y="0"/>
                    </a:lnTo>
                    <a:cubicBezTo>
                      <a:pt x="594939" y="13680"/>
                      <a:pt x="593692" y="-31924"/>
                      <a:pt x="673768" y="64168"/>
                    </a:cubicBezTo>
                    <a:cubicBezTo>
                      <a:pt x="686111" y="78980"/>
                      <a:pt x="695157" y="96253"/>
                      <a:pt x="705852" y="112295"/>
                    </a:cubicBezTo>
                    <a:cubicBezTo>
                      <a:pt x="711199" y="133684"/>
                      <a:pt x="715837" y="155264"/>
                      <a:pt x="721894" y="176463"/>
                    </a:cubicBezTo>
                    <a:cubicBezTo>
                      <a:pt x="726539" y="192722"/>
                      <a:pt x="734620" y="208008"/>
                      <a:pt x="737936" y="224589"/>
                    </a:cubicBezTo>
                    <a:cubicBezTo>
                      <a:pt x="742386" y="246840"/>
                      <a:pt x="748276" y="348768"/>
                      <a:pt x="770021" y="385010"/>
                    </a:cubicBezTo>
                    <a:cubicBezTo>
                      <a:pt x="777803" y="397979"/>
                      <a:pt x="790295" y="407647"/>
                      <a:pt x="802105" y="417095"/>
                    </a:cubicBezTo>
                    <a:cubicBezTo>
                      <a:pt x="846529" y="452635"/>
                      <a:pt x="847527" y="448278"/>
                      <a:pt x="898357" y="465221"/>
                    </a:cubicBezTo>
                    <a:cubicBezTo>
                      <a:pt x="909052" y="475916"/>
                      <a:pt x="916914" y="490541"/>
                      <a:pt x="930442" y="497305"/>
                    </a:cubicBezTo>
                    <a:cubicBezTo>
                      <a:pt x="960691" y="512429"/>
                      <a:pt x="1026694" y="529389"/>
                      <a:pt x="1026694" y="529389"/>
                    </a:cubicBezTo>
                    <a:lnTo>
                      <a:pt x="1122947" y="497305"/>
                    </a:lnTo>
                    <a:cubicBezTo>
                      <a:pt x="1138989" y="491958"/>
                      <a:pt x="1154668" y="485364"/>
                      <a:pt x="1171073" y="481263"/>
                    </a:cubicBezTo>
                    <a:lnTo>
                      <a:pt x="1235242" y="465221"/>
                    </a:lnTo>
                    <a:cubicBezTo>
                      <a:pt x="1267326" y="443831"/>
                      <a:pt x="1314249" y="435541"/>
                      <a:pt x="1331494" y="401052"/>
                    </a:cubicBezTo>
                    <a:cubicBezTo>
                      <a:pt x="1342189" y="379663"/>
                      <a:pt x="1346669" y="353794"/>
                      <a:pt x="1363579" y="336884"/>
                    </a:cubicBezTo>
                    <a:cubicBezTo>
                      <a:pt x="1380489" y="319974"/>
                      <a:pt x="1406984" y="316665"/>
                      <a:pt x="1427747" y="304800"/>
                    </a:cubicBezTo>
                    <a:cubicBezTo>
                      <a:pt x="1495273" y="266214"/>
                      <a:pt x="1459247" y="272949"/>
                      <a:pt x="1540042" y="240631"/>
                    </a:cubicBezTo>
                    <a:cubicBezTo>
                      <a:pt x="1571443" y="228071"/>
                      <a:pt x="1602474" y="208547"/>
                      <a:pt x="1636294" y="208547"/>
                    </a:cubicBezTo>
                    <a:lnTo>
                      <a:pt x="1860884" y="208547"/>
                    </a:lnTo>
                  </a:path>
                </a:pathLst>
              </a:cu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714" b="1"/>
              </a:p>
            </p:txBody>
          </p:sp>
          <p:grpSp>
            <p:nvGrpSpPr>
              <p:cNvPr id="230" name="Group 298"/>
              <p:cNvGrpSpPr/>
              <p:nvPr/>
            </p:nvGrpSpPr>
            <p:grpSpPr>
              <a:xfrm>
                <a:off x="967375" y="2919481"/>
                <a:ext cx="1355308" cy="1564318"/>
                <a:chOff x="2558966" y="521368"/>
                <a:chExt cx="1996255" cy="2374444"/>
              </a:xfrm>
            </p:grpSpPr>
            <p:sp>
              <p:nvSpPr>
                <p:cNvPr id="235" name="Freeform 234"/>
                <p:cNvSpPr/>
                <p:nvPr/>
              </p:nvSpPr>
              <p:spPr>
                <a:xfrm rot="5400000">
                  <a:off x="2981483" y="785639"/>
                  <a:ext cx="1748589" cy="1220047"/>
                </a:xfrm>
                <a:custGeom>
                  <a:avLst/>
                  <a:gdLst>
                    <a:gd name="connsiteX0" fmla="*/ 1155031 w 1748589"/>
                    <a:gd name="connsiteY0" fmla="*/ 786910 h 1220047"/>
                    <a:gd name="connsiteX1" fmla="*/ 1026695 w 1748589"/>
                    <a:gd name="connsiteY1" fmla="*/ 883163 h 1220047"/>
                    <a:gd name="connsiteX2" fmla="*/ 930442 w 1748589"/>
                    <a:gd name="connsiteY2" fmla="*/ 915247 h 1220047"/>
                    <a:gd name="connsiteX3" fmla="*/ 882316 w 1748589"/>
                    <a:gd name="connsiteY3" fmla="*/ 931289 h 1220047"/>
                    <a:gd name="connsiteX4" fmla="*/ 818147 w 1748589"/>
                    <a:gd name="connsiteY4" fmla="*/ 947332 h 1220047"/>
                    <a:gd name="connsiteX5" fmla="*/ 721895 w 1748589"/>
                    <a:gd name="connsiteY5" fmla="*/ 979416 h 1220047"/>
                    <a:gd name="connsiteX6" fmla="*/ 625642 w 1748589"/>
                    <a:gd name="connsiteY6" fmla="*/ 1011500 h 1220047"/>
                    <a:gd name="connsiteX7" fmla="*/ 577516 w 1748589"/>
                    <a:gd name="connsiteY7" fmla="*/ 1043584 h 1220047"/>
                    <a:gd name="connsiteX8" fmla="*/ 336884 w 1748589"/>
                    <a:gd name="connsiteY8" fmla="*/ 995458 h 1220047"/>
                    <a:gd name="connsiteX9" fmla="*/ 320842 w 1748589"/>
                    <a:gd name="connsiteY9" fmla="*/ 947332 h 1220047"/>
                    <a:gd name="connsiteX10" fmla="*/ 336884 w 1748589"/>
                    <a:gd name="connsiteY10" fmla="*/ 642532 h 1220047"/>
                    <a:gd name="connsiteX11" fmla="*/ 385010 w 1748589"/>
                    <a:gd name="connsiteY11" fmla="*/ 498153 h 1220047"/>
                    <a:gd name="connsiteX12" fmla="*/ 401053 w 1748589"/>
                    <a:gd name="connsiteY12" fmla="*/ 450026 h 1220047"/>
                    <a:gd name="connsiteX13" fmla="*/ 385010 w 1748589"/>
                    <a:gd name="connsiteY13" fmla="*/ 225437 h 1220047"/>
                    <a:gd name="connsiteX14" fmla="*/ 144379 w 1748589"/>
                    <a:gd name="connsiteY14" fmla="*/ 289605 h 1220047"/>
                    <a:gd name="connsiteX15" fmla="*/ 96253 w 1748589"/>
                    <a:gd name="connsiteY15" fmla="*/ 305647 h 1220047"/>
                    <a:gd name="connsiteX16" fmla="*/ 64168 w 1748589"/>
                    <a:gd name="connsiteY16" fmla="*/ 337732 h 1220047"/>
                    <a:gd name="connsiteX17" fmla="*/ 32084 w 1748589"/>
                    <a:gd name="connsiteY17" fmla="*/ 466068 h 1220047"/>
                    <a:gd name="connsiteX18" fmla="*/ 0 w 1748589"/>
                    <a:gd name="connsiteY18" fmla="*/ 578363 h 1220047"/>
                    <a:gd name="connsiteX19" fmla="*/ 32084 w 1748589"/>
                    <a:gd name="connsiteY19" fmla="*/ 674616 h 1220047"/>
                    <a:gd name="connsiteX20" fmla="*/ 48126 w 1748589"/>
                    <a:gd name="connsiteY20" fmla="*/ 722742 h 1220047"/>
                    <a:gd name="connsiteX21" fmla="*/ 112295 w 1748589"/>
                    <a:gd name="connsiteY21" fmla="*/ 818995 h 1220047"/>
                    <a:gd name="connsiteX22" fmla="*/ 144379 w 1748589"/>
                    <a:gd name="connsiteY22" fmla="*/ 867121 h 1220047"/>
                    <a:gd name="connsiteX23" fmla="*/ 160421 w 1748589"/>
                    <a:gd name="connsiteY23" fmla="*/ 915247 h 1220047"/>
                    <a:gd name="connsiteX24" fmla="*/ 208547 w 1748589"/>
                    <a:gd name="connsiteY24" fmla="*/ 931289 h 1220047"/>
                    <a:gd name="connsiteX25" fmla="*/ 224589 w 1748589"/>
                    <a:gd name="connsiteY25" fmla="*/ 979416 h 1220047"/>
                    <a:gd name="connsiteX26" fmla="*/ 320842 w 1748589"/>
                    <a:gd name="connsiteY26" fmla="*/ 1043584 h 1220047"/>
                    <a:gd name="connsiteX27" fmla="*/ 417095 w 1748589"/>
                    <a:gd name="connsiteY27" fmla="*/ 1091710 h 1220047"/>
                    <a:gd name="connsiteX28" fmla="*/ 497305 w 1748589"/>
                    <a:gd name="connsiteY28" fmla="*/ 1155879 h 1220047"/>
                    <a:gd name="connsiteX29" fmla="*/ 593558 w 1748589"/>
                    <a:gd name="connsiteY29" fmla="*/ 1187963 h 1220047"/>
                    <a:gd name="connsiteX30" fmla="*/ 657726 w 1748589"/>
                    <a:gd name="connsiteY30" fmla="*/ 1171921 h 1220047"/>
                    <a:gd name="connsiteX31" fmla="*/ 705853 w 1748589"/>
                    <a:gd name="connsiteY31" fmla="*/ 1075668 h 1220047"/>
                    <a:gd name="connsiteX32" fmla="*/ 737937 w 1748589"/>
                    <a:gd name="connsiteY32" fmla="*/ 1027542 h 1220047"/>
                    <a:gd name="connsiteX33" fmla="*/ 770021 w 1748589"/>
                    <a:gd name="connsiteY33" fmla="*/ 931289 h 1220047"/>
                    <a:gd name="connsiteX34" fmla="*/ 834189 w 1748589"/>
                    <a:gd name="connsiteY34" fmla="*/ 818995 h 1220047"/>
                    <a:gd name="connsiteX35" fmla="*/ 882316 w 1748589"/>
                    <a:gd name="connsiteY35" fmla="*/ 722742 h 1220047"/>
                    <a:gd name="connsiteX36" fmla="*/ 930442 w 1748589"/>
                    <a:gd name="connsiteY36" fmla="*/ 690658 h 1220047"/>
                    <a:gd name="connsiteX37" fmla="*/ 978568 w 1748589"/>
                    <a:gd name="connsiteY37" fmla="*/ 642532 h 1220047"/>
                    <a:gd name="connsiteX38" fmla="*/ 1155031 w 1748589"/>
                    <a:gd name="connsiteY38" fmla="*/ 546279 h 1220047"/>
                    <a:gd name="connsiteX39" fmla="*/ 1219200 w 1748589"/>
                    <a:gd name="connsiteY39" fmla="*/ 514195 h 1220047"/>
                    <a:gd name="connsiteX40" fmla="*/ 1331495 w 1748589"/>
                    <a:gd name="connsiteY40" fmla="*/ 482110 h 1220047"/>
                    <a:gd name="connsiteX41" fmla="*/ 1395663 w 1748589"/>
                    <a:gd name="connsiteY41" fmla="*/ 498153 h 1220047"/>
                    <a:gd name="connsiteX42" fmla="*/ 1475874 w 1748589"/>
                    <a:gd name="connsiteY42" fmla="*/ 562321 h 1220047"/>
                    <a:gd name="connsiteX43" fmla="*/ 1540042 w 1748589"/>
                    <a:gd name="connsiteY43" fmla="*/ 610447 h 1220047"/>
                    <a:gd name="connsiteX44" fmla="*/ 1588168 w 1748589"/>
                    <a:gd name="connsiteY44" fmla="*/ 706700 h 1220047"/>
                    <a:gd name="connsiteX45" fmla="*/ 1620253 w 1748589"/>
                    <a:gd name="connsiteY45" fmla="*/ 738784 h 1220047"/>
                    <a:gd name="connsiteX46" fmla="*/ 1684421 w 1748589"/>
                    <a:gd name="connsiteY46" fmla="*/ 835037 h 1220047"/>
                    <a:gd name="connsiteX47" fmla="*/ 1716505 w 1748589"/>
                    <a:gd name="connsiteY47" fmla="*/ 883163 h 1220047"/>
                    <a:gd name="connsiteX48" fmla="*/ 1748589 w 1748589"/>
                    <a:gd name="connsiteY48" fmla="*/ 979416 h 1220047"/>
                    <a:gd name="connsiteX49" fmla="*/ 1732547 w 1748589"/>
                    <a:gd name="connsiteY49" fmla="*/ 1139837 h 1220047"/>
                    <a:gd name="connsiteX50" fmla="*/ 1556084 w 1748589"/>
                    <a:gd name="connsiteY50" fmla="*/ 1220047 h 1220047"/>
                    <a:gd name="connsiteX51" fmla="*/ 1187116 w 1748589"/>
                    <a:gd name="connsiteY51" fmla="*/ 1204005 h 1220047"/>
                    <a:gd name="connsiteX52" fmla="*/ 1090863 w 1748589"/>
                    <a:gd name="connsiteY52" fmla="*/ 1155879 h 1220047"/>
                    <a:gd name="connsiteX53" fmla="*/ 994610 w 1748589"/>
                    <a:gd name="connsiteY53" fmla="*/ 1123795 h 1220047"/>
                    <a:gd name="connsiteX54" fmla="*/ 962526 w 1748589"/>
                    <a:gd name="connsiteY54" fmla="*/ 1091710 h 1220047"/>
                    <a:gd name="connsiteX55" fmla="*/ 914400 w 1748589"/>
                    <a:gd name="connsiteY55" fmla="*/ 1059626 h 1220047"/>
                    <a:gd name="connsiteX56" fmla="*/ 882316 w 1748589"/>
                    <a:gd name="connsiteY56" fmla="*/ 1011500 h 1220047"/>
                    <a:gd name="connsiteX57" fmla="*/ 850231 w 1748589"/>
                    <a:gd name="connsiteY57" fmla="*/ 979416 h 1220047"/>
                    <a:gd name="connsiteX58" fmla="*/ 818147 w 1748589"/>
                    <a:gd name="connsiteY58" fmla="*/ 883163 h 1220047"/>
                    <a:gd name="connsiteX59" fmla="*/ 802105 w 1748589"/>
                    <a:gd name="connsiteY59" fmla="*/ 835037 h 1220047"/>
                    <a:gd name="connsiteX60" fmla="*/ 786063 w 1748589"/>
                    <a:gd name="connsiteY60" fmla="*/ 770868 h 1220047"/>
                    <a:gd name="connsiteX61" fmla="*/ 802105 w 1748589"/>
                    <a:gd name="connsiteY61" fmla="*/ 562321 h 1220047"/>
                    <a:gd name="connsiteX62" fmla="*/ 850231 w 1748589"/>
                    <a:gd name="connsiteY62" fmla="*/ 530237 h 1220047"/>
                    <a:gd name="connsiteX63" fmla="*/ 882316 w 1748589"/>
                    <a:gd name="connsiteY63" fmla="*/ 433984 h 1220047"/>
                    <a:gd name="connsiteX64" fmla="*/ 866274 w 1748589"/>
                    <a:gd name="connsiteY64" fmla="*/ 385858 h 1220047"/>
                    <a:gd name="connsiteX65" fmla="*/ 753979 w 1748589"/>
                    <a:gd name="connsiteY65" fmla="*/ 289605 h 1220047"/>
                    <a:gd name="connsiteX66" fmla="*/ 705853 w 1748589"/>
                    <a:gd name="connsiteY66" fmla="*/ 273563 h 1220047"/>
                    <a:gd name="connsiteX67" fmla="*/ 673768 w 1748589"/>
                    <a:gd name="connsiteY67" fmla="*/ 241479 h 1220047"/>
                    <a:gd name="connsiteX68" fmla="*/ 641684 w 1748589"/>
                    <a:gd name="connsiteY68" fmla="*/ 145226 h 1220047"/>
                    <a:gd name="connsiteX69" fmla="*/ 657726 w 1748589"/>
                    <a:gd name="connsiteY69" fmla="*/ 32932 h 1220047"/>
                    <a:gd name="connsiteX70" fmla="*/ 689810 w 1748589"/>
                    <a:gd name="connsiteY70" fmla="*/ 847 h 1220047"/>
                    <a:gd name="connsiteX71" fmla="*/ 882316 w 1748589"/>
                    <a:gd name="connsiteY71" fmla="*/ 16889 h 1220047"/>
                    <a:gd name="connsiteX72" fmla="*/ 962526 w 1748589"/>
                    <a:gd name="connsiteY72" fmla="*/ 145226 h 1220047"/>
                    <a:gd name="connsiteX73" fmla="*/ 978568 w 1748589"/>
                    <a:gd name="connsiteY73" fmla="*/ 193353 h 1220047"/>
                    <a:gd name="connsiteX74" fmla="*/ 962526 w 1748589"/>
                    <a:gd name="connsiteY74" fmla="*/ 257521 h 1220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748589" h="1220047">
                      <a:moveTo>
                        <a:pt x="1155031" y="786910"/>
                      </a:moveTo>
                      <a:cubicBezTo>
                        <a:pt x="1144802" y="795093"/>
                        <a:pt x="1055427" y="870393"/>
                        <a:pt x="1026695" y="883163"/>
                      </a:cubicBezTo>
                      <a:cubicBezTo>
                        <a:pt x="995790" y="896898"/>
                        <a:pt x="962526" y="904552"/>
                        <a:pt x="930442" y="915247"/>
                      </a:cubicBezTo>
                      <a:cubicBezTo>
                        <a:pt x="914400" y="920594"/>
                        <a:pt x="898721" y="927188"/>
                        <a:pt x="882316" y="931289"/>
                      </a:cubicBezTo>
                      <a:cubicBezTo>
                        <a:pt x="860926" y="936637"/>
                        <a:pt x="839265" y="940996"/>
                        <a:pt x="818147" y="947332"/>
                      </a:cubicBezTo>
                      <a:cubicBezTo>
                        <a:pt x="785754" y="957050"/>
                        <a:pt x="753979" y="968721"/>
                        <a:pt x="721895" y="979416"/>
                      </a:cubicBezTo>
                      <a:cubicBezTo>
                        <a:pt x="721894" y="979416"/>
                        <a:pt x="625643" y="1011499"/>
                        <a:pt x="625642" y="1011500"/>
                      </a:cubicBezTo>
                      <a:lnTo>
                        <a:pt x="577516" y="1043584"/>
                      </a:lnTo>
                      <a:cubicBezTo>
                        <a:pt x="535628" y="1040093"/>
                        <a:pt x="387735" y="1059022"/>
                        <a:pt x="336884" y="995458"/>
                      </a:cubicBezTo>
                      <a:cubicBezTo>
                        <a:pt x="326321" y="982254"/>
                        <a:pt x="326189" y="963374"/>
                        <a:pt x="320842" y="947332"/>
                      </a:cubicBezTo>
                      <a:cubicBezTo>
                        <a:pt x="326189" y="845732"/>
                        <a:pt x="324762" y="743548"/>
                        <a:pt x="336884" y="642532"/>
                      </a:cubicBezTo>
                      <a:lnTo>
                        <a:pt x="385010" y="498153"/>
                      </a:lnTo>
                      <a:lnTo>
                        <a:pt x="401053" y="450026"/>
                      </a:lnTo>
                      <a:cubicBezTo>
                        <a:pt x="395705" y="375163"/>
                        <a:pt x="438081" y="278508"/>
                        <a:pt x="385010" y="225437"/>
                      </a:cubicBezTo>
                      <a:cubicBezTo>
                        <a:pt x="256555" y="96983"/>
                        <a:pt x="207504" y="247522"/>
                        <a:pt x="144379" y="289605"/>
                      </a:cubicBezTo>
                      <a:cubicBezTo>
                        <a:pt x="130309" y="298985"/>
                        <a:pt x="112295" y="300300"/>
                        <a:pt x="96253" y="305647"/>
                      </a:cubicBezTo>
                      <a:cubicBezTo>
                        <a:pt x="85558" y="316342"/>
                        <a:pt x="69785" y="323689"/>
                        <a:pt x="64168" y="337732"/>
                      </a:cubicBezTo>
                      <a:cubicBezTo>
                        <a:pt x="47791" y="378673"/>
                        <a:pt x="42779" y="423289"/>
                        <a:pt x="32084" y="466068"/>
                      </a:cubicBezTo>
                      <a:cubicBezTo>
                        <a:pt x="11940" y="546644"/>
                        <a:pt x="23015" y="509319"/>
                        <a:pt x="0" y="578363"/>
                      </a:cubicBezTo>
                      <a:lnTo>
                        <a:pt x="32084" y="674616"/>
                      </a:lnTo>
                      <a:cubicBezTo>
                        <a:pt x="37431" y="690658"/>
                        <a:pt x="38746" y="708672"/>
                        <a:pt x="48126" y="722742"/>
                      </a:cubicBezTo>
                      <a:lnTo>
                        <a:pt x="112295" y="818995"/>
                      </a:lnTo>
                      <a:cubicBezTo>
                        <a:pt x="122990" y="835037"/>
                        <a:pt x="138282" y="848830"/>
                        <a:pt x="144379" y="867121"/>
                      </a:cubicBezTo>
                      <a:cubicBezTo>
                        <a:pt x="149726" y="883163"/>
                        <a:pt x="148464" y="903290"/>
                        <a:pt x="160421" y="915247"/>
                      </a:cubicBezTo>
                      <a:cubicBezTo>
                        <a:pt x="172378" y="927204"/>
                        <a:pt x="192505" y="925942"/>
                        <a:pt x="208547" y="931289"/>
                      </a:cubicBezTo>
                      <a:cubicBezTo>
                        <a:pt x="213894" y="947331"/>
                        <a:pt x="212632" y="967459"/>
                        <a:pt x="224589" y="979416"/>
                      </a:cubicBezTo>
                      <a:cubicBezTo>
                        <a:pt x="251855" y="1006682"/>
                        <a:pt x="288758" y="1022195"/>
                        <a:pt x="320842" y="1043584"/>
                      </a:cubicBezTo>
                      <a:cubicBezTo>
                        <a:pt x="383039" y="1085048"/>
                        <a:pt x="350677" y="1069571"/>
                        <a:pt x="417095" y="1091710"/>
                      </a:cubicBezTo>
                      <a:cubicBezTo>
                        <a:pt x="443762" y="1118378"/>
                        <a:pt x="460877" y="1139689"/>
                        <a:pt x="497305" y="1155879"/>
                      </a:cubicBezTo>
                      <a:cubicBezTo>
                        <a:pt x="528210" y="1169614"/>
                        <a:pt x="593558" y="1187963"/>
                        <a:pt x="593558" y="1187963"/>
                      </a:cubicBezTo>
                      <a:cubicBezTo>
                        <a:pt x="614947" y="1182616"/>
                        <a:pt x="639381" y="1184151"/>
                        <a:pt x="657726" y="1171921"/>
                      </a:cubicBezTo>
                      <a:cubicBezTo>
                        <a:pt x="692205" y="1148935"/>
                        <a:pt x="689839" y="1107695"/>
                        <a:pt x="705853" y="1075668"/>
                      </a:cubicBezTo>
                      <a:cubicBezTo>
                        <a:pt x="714475" y="1058423"/>
                        <a:pt x="730107" y="1045160"/>
                        <a:pt x="737937" y="1027542"/>
                      </a:cubicBezTo>
                      <a:cubicBezTo>
                        <a:pt x="751672" y="996637"/>
                        <a:pt x="754896" y="961538"/>
                        <a:pt x="770021" y="931289"/>
                      </a:cubicBezTo>
                      <a:cubicBezTo>
                        <a:pt x="810727" y="849876"/>
                        <a:pt x="788840" y="887019"/>
                        <a:pt x="834189" y="818995"/>
                      </a:cubicBezTo>
                      <a:cubicBezTo>
                        <a:pt x="847237" y="779851"/>
                        <a:pt x="851216" y="753842"/>
                        <a:pt x="882316" y="722742"/>
                      </a:cubicBezTo>
                      <a:cubicBezTo>
                        <a:pt x="895949" y="709109"/>
                        <a:pt x="915631" y="703001"/>
                        <a:pt x="930442" y="690658"/>
                      </a:cubicBezTo>
                      <a:cubicBezTo>
                        <a:pt x="947870" y="676134"/>
                        <a:pt x="961140" y="657056"/>
                        <a:pt x="978568" y="642532"/>
                      </a:cubicBezTo>
                      <a:cubicBezTo>
                        <a:pt x="1022531" y="605896"/>
                        <a:pt x="1118498" y="564546"/>
                        <a:pt x="1155031" y="546279"/>
                      </a:cubicBezTo>
                      <a:cubicBezTo>
                        <a:pt x="1176421" y="535584"/>
                        <a:pt x="1196000" y="519995"/>
                        <a:pt x="1219200" y="514195"/>
                      </a:cubicBezTo>
                      <a:cubicBezTo>
                        <a:pt x="1299773" y="494052"/>
                        <a:pt x="1262452" y="505125"/>
                        <a:pt x="1331495" y="482110"/>
                      </a:cubicBezTo>
                      <a:cubicBezTo>
                        <a:pt x="1352884" y="487458"/>
                        <a:pt x="1375398" y="489468"/>
                        <a:pt x="1395663" y="498153"/>
                      </a:cubicBezTo>
                      <a:cubicBezTo>
                        <a:pt x="1444656" y="519151"/>
                        <a:pt x="1439348" y="531883"/>
                        <a:pt x="1475874" y="562321"/>
                      </a:cubicBezTo>
                      <a:cubicBezTo>
                        <a:pt x="1496414" y="579437"/>
                        <a:pt x="1518653" y="594405"/>
                        <a:pt x="1540042" y="610447"/>
                      </a:cubicBezTo>
                      <a:cubicBezTo>
                        <a:pt x="1556985" y="661278"/>
                        <a:pt x="1552628" y="662275"/>
                        <a:pt x="1588168" y="706700"/>
                      </a:cubicBezTo>
                      <a:cubicBezTo>
                        <a:pt x="1597616" y="718510"/>
                        <a:pt x="1611178" y="726684"/>
                        <a:pt x="1620253" y="738784"/>
                      </a:cubicBezTo>
                      <a:cubicBezTo>
                        <a:pt x="1643389" y="769632"/>
                        <a:pt x="1663032" y="802953"/>
                        <a:pt x="1684421" y="835037"/>
                      </a:cubicBezTo>
                      <a:cubicBezTo>
                        <a:pt x="1695116" y="851079"/>
                        <a:pt x="1710408" y="864872"/>
                        <a:pt x="1716505" y="883163"/>
                      </a:cubicBezTo>
                      <a:lnTo>
                        <a:pt x="1748589" y="979416"/>
                      </a:lnTo>
                      <a:cubicBezTo>
                        <a:pt x="1743242" y="1032890"/>
                        <a:pt x="1756580" y="1091770"/>
                        <a:pt x="1732547" y="1139837"/>
                      </a:cubicBezTo>
                      <a:cubicBezTo>
                        <a:pt x="1701711" y="1201509"/>
                        <a:pt x="1611807" y="1208902"/>
                        <a:pt x="1556084" y="1220047"/>
                      </a:cubicBezTo>
                      <a:cubicBezTo>
                        <a:pt x="1433095" y="1214700"/>
                        <a:pt x="1309859" y="1213447"/>
                        <a:pt x="1187116" y="1204005"/>
                      </a:cubicBezTo>
                      <a:cubicBezTo>
                        <a:pt x="1134051" y="1199923"/>
                        <a:pt x="1137835" y="1176755"/>
                        <a:pt x="1090863" y="1155879"/>
                      </a:cubicBezTo>
                      <a:cubicBezTo>
                        <a:pt x="1059958" y="1142144"/>
                        <a:pt x="994610" y="1123795"/>
                        <a:pt x="994610" y="1123795"/>
                      </a:cubicBezTo>
                      <a:cubicBezTo>
                        <a:pt x="983915" y="1113100"/>
                        <a:pt x="974336" y="1101158"/>
                        <a:pt x="962526" y="1091710"/>
                      </a:cubicBezTo>
                      <a:cubicBezTo>
                        <a:pt x="947471" y="1079666"/>
                        <a:pt x="928033" y="1073259"/>
                        <a:pt x="914400" y="1059626"/>
                      </a:cubicBezTo>
                      <a:cubicBezTo>
                        <a:pt x="900767" y="1045993"/>
                        <a:pt x="894360" y="1026555"/>
                        <a:pt x="882316" y="1011500"/>
                      </a:cubicBezTo>
                      <a:cubicBezTo>
                        <a:pt x="872868" y="999690"/>
                        <a:pt x="860926" y="990111"/>
                        <a:pt x="850231" y="979416"/>
                      </a:cubicBezTo>
                      <a:lnTo>
                        <a:pt x="818147" y="883163"/>
                      </a:lnTo>
                      <a:cubicBezTo>
                        <a:pt x="812800" y="867121"/>
                        <a:pt x="806206" y="851442"/>
                        <a:pt x="802105" y="835037"/>
                      </a:cubicBezTo>
                      <a:lnTo>
                        <a:pt x="786063" y="770868"/>
                      </a:lnTo>
                      <a:cubicBezTo>
                        <a:pt x="791410" y="701352"/>
                        <a:pt x="784141" y="629688"/>
                        <a:pt x="802105" y="562321"/>
                      </a:cubicBezTo>
                      <a:cubicBezTo>
                        <a:pt x="807073" y="543692"/>
                        <a:pt x="840013" y="546586"/>
                        <a:pt x="850231" y="530237"/>
                      </a:cubicBezTo>
                      <a:cubicBezTo>
                        <a:pt x="868156" y="501558"/>
                        <a:pt x="882316" y="433984"/>
                        <a:pt x="882316" y="433984"/>
                      </a:cubicBezTo>
                      <a:cubicBezTo>
                        <a:pt x="876969" y="417942"/>
                        <a:pt x="876103" y="399618"/>
                        <a:pt x="866274" y="385858"/>
                      </a:cubicBezTo>
                      <a:cubicBezTo>
                        <a:pt x="844346" y="355159"/>
                        <a:pt x="791662" y="308446"/>
                        <a:pt x="753979" y="289605"/>
                      </a:cubicBezTo>
                      <a:cubicBezTo>
                        <a:pt x="738854" y="282043"/>
                        <a:pt x="721895" y="278910"/>
                        <a:pt x="705853" y="273563"/>
                      </a:cubicBezTo>
                      <a:cubicBezTo>
                        <a:pt x="695158" y="262868"/>
                        <a:pt x="680532" y="255007"/>
                        <a:pt x="673768" y="241479"/>
                      </a:cubicBezTo>
                      <a:cubicBezTo>
                        <a:pt x="658643" y="211230"/>
                        <a:pt x="641684" y="145226"/>
                        <a:pt x="641684" y="145226"/>
                      </a:cubicBezTo>
                      <a:cubicBezTo>
                        <a:pt x="647031" y="107795"/>
                        <a:pt x="645769" y="68803"/>
                        <a:pt x="657726" y="32932"/>
                      </a:cubicBezTo>
                      <a:cubicBezTo>
                        <a:pt x="662509" y="18583"/>
                        <a:pt x="674724" y="1925"/>
                        <a:pt x="689810" y="847"/>
                      </a:cubicBezTo>
                      <a:cubicBezTo>
                        <a:pt x="754037" y="-3741"/>
                        <a:pt x="818147" y="11542"/>
                        <a:pt x="882316" y="16889"/>
                      </a:cubicBezTo>
                      <a:cubicBezTo>
                        <a:pt x="958581" y="67734"/>
                        <a:pt x="924345" y="30683"/>
                        <a:pt x="962526" y="145226"/>
                      </a:cubicBezTo>
                      <a:lnTo>
                        <a:pt x="978568" y="193353"/>
                      </a:lnTo>
                      <a:lnTo>
                        <a:pt x="962526" y="257521"/>
                      </a:lnTo>
                    </a:path>
                  </a:pathLst>
                </a:cu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714" b="1"/>
                </a:p>
              </p:txBody>
            </p:sp>
            <p:sp>
              <p:nvSpPr>
                <p:cNvPr id="236" name="Freeform 235"/>
                <p:cNvSpPr/>
                <p:nvPr/>
              </p:nvSpPr>
              <p:spPr>
                <a:xfrm>
                  <a:off x="2558966" y="1122947"/>
                  <a:ext cx="1208330" cy="1267327"/>
                </a:xfrm>
                <a:custGeom>
                  <a:avLst/>
                  <a:gdLst>
                    <a:gd name="connsiteX0" fmla="*/ 743109 w 1208330"/>
                    <a:gd name="connsiteY0" fmla="*/ 0 h 1267327"/>
                    <a:gd name="connsiteX1" fmla="*/ 662899 w 1208330"/>
                    <a:gd name="connsiteY1" fmla="*/ 48127 h 1267327"/>
                    <a:gd name="connsiteX2" fmla="*/ 614773 w 1208330"/>
                    <a:gd name="connsiteY2" fmla="*/ 80211 h 1267327"/>
                    <a:gd name="connsiteX3" fmla="*/ 598730 w 1208330"/>
                    <a:gd name="connsiteY3" fmla="*/ 128337 h 1267327"/>
                    <a:gd name="connsiteX4" fmla="*/ 614773 w 1208330"/>
                    <a:gd name="connsiteY4" fmla="*/ 336885 h 1267327"/>
                    <a:gd name="connsiteX5" fmla="*/ 646857 w 1208330"/>
                    <a:gd name="connsiteY5" fmla="*/ 449179 h 1267327"/>
                    <a:gd name="connsiteX6" fmla="*/ 662899 w 1208330"/>
                    <a:gd name="connsiteY6" fmla="*/ 513348 h 1267327"/>
                    <a:gd name="connsiteX7" fmla="*/ 598730 w 1208330"/>
                    <a:gd name="connsiteY7" fmla="*/ 721895 h 1267327"/>
                    <a:gd name="connsiteX8" fmla="*/ 534562 w 1208330"/>
                    <a:gd name="connsiteY8" fmla="*/ 786064 h 1267327"/>
                    <a:gd name="connsiteX9" fmla="*/ 390183 w 1208330"/>
                    <a:gd name="connsiteY9" fmla="*/ 866274 h 1267327"/>
                    <a:gd name="connsiteX10" fmla="*/ 342057 w 1208330"/>
                    <a:gd name="connsiteY10" fmla="*/ 882316 h 1267327"/>
                    <a:gd name="connsiteX11" fmla="*/ 133509 w 1208330"/>
                    <a:gd name="connsiteY11" fmla="*/ 866274 h 1267327"/>
                    <a:gd name="connsiteX12" fmla="*/ 85383 w 1208330"/>
                    <a:gd name="connsiteY12" fmla="*/ 850232 h 1267327"/>
                    <a:gd name="connsiteX13" fmla="*/ 69341 w 1208330"/>
                    <a:gd name="connsiteY13" fmla="*/ 802106 h 1267327"/>
                    <a:gd name="connsiteX14" fmla="*/ 21215 w 1208330"/>
                    <a:gd name="connsiteY14" fmla="*/ 770021 h 1267327"/>
                    <a:gd name="connsiteX15" fmla="*/ 21215 w 1208330"/>
                    <a:gd name="connsiteY15" fmla="*/ 609600 h 1267327"/>
                    <a:gd name="connsiteX16" fmla="*/ 69341 w 1208330"/>
                    <a:gd name="connsiteY16" fmla="*/ 577516 h 1267327"/>
                    <a:gd name="connsiteX17" fmla="*/ 149552 w 1208330"/>
                    <a:gd name="connsiteY17" fmla="*/ 593558 h 1267327"/>
                    <a:gd name="connsiteX18" fmla="*/ 245804 w 1208330"/>
                    <a:gd name="connsiteY18" fmla="*/ 689811 h 1267327"/>
                    <a:gd name="connsiteX19" fmla="*/ 261846 w 1208330"/>
                    <a:gd name="connsiteY19" fmla="*/ 753979 h 1267327"/>
                    <a:gd name="connsiteX20" fmla="*/ 293930 w 1208330"/>
                    <a:gd name="connsiteY20" fmla="*/ 786064 h 1267327"/>
                    <a:gd name="connsiteX21" fmla="*/ 358099 w 1208330"/>
                    <a:gd name="connsiteY21" fmla="*/ 882316 h 1267327"/>
                    <a:gd name="connsiteX22" fmla="*/ 406225 w 1208330"/>
                    <a:gd name="connsiteY22" fmla="*/ 962527 h 1267327"/>
                    <a:gd name="connsiteX23" fmla="*/ 454352 w 1208330"/>
                    <a:gd name="connsiteY23" fmla="*/ 978569 h 1267327"/>
                    <a:gd name="connsiteX24" fmla="*/ 614773 w 1208330"/>
                    <a:gd name="connsiteY24" fmla="*/ 962527 h 1267327"/>
                    <a:gd name="connsiteX25" fmla="*/ 646857 w 1208330"/>
                    <a:gd name="connsiteY25" fmla="*/ 930442 h 1267327"/>
                    <a:gd name="connsiteX26" fmla="*/ 743109 w 1208330"/>
                    <a:gd name="connsiteY26" fmla="*/ 898358 h 1267327"/>
                    <a:gd name="connsiteX27" fmla="*/ 791236 w 1208330"/>
                    <a:gd name="connsiteY27" fmla="*/ 882316 h 1267327"/>
                    <a:gd name="connsiteX28" fmla="*/ 887488 w 1208330"/>
                    <a:gd name="connsiteY28" fmla="*/ 898358 h 1267327"/>
                    <a:gd name="connsiteX29" fmla="*/ 983741 w 1208330"/>
                    <a:gd name="connsiteY29" fmla="*/ 962527 h 1267327"/>
                    <a:gd name="connsiteX30" fmla="*/ 1096036 w 1208330"/>
                    <a:gd name="connsiteY30" fmla="*/ 1090864 h 1267327"/>
                    <a:gd name="connsiteX31" fmla="*/ 1112078 w 1208330"/>
                    <a:gd name="connsiteY31" fmla="*/ 1235242 h 1267327"/>
                    <a:gd name="connsiteX32" fmla="*/ 983741 w 1208330"/>
                    <a:gd name="connsiteY32" fmla="*/ 1267327 h 1267327"/>
                    <a:gd name="connsiteX33" fmla="*/ 775194 w 1208330"/>
                    <a:gd name="connsiteY33" fmla="*/ 1251285 h 1267327"/>
                    <a:gd name="connsiteX34" fmla="*/ 678941 w 1208330"/>
                    <a:gd name="connsiteY34" fmla="*/ 1219200 h 1267327"/>
                    <a:gd name="connsiteX35" fmla="*/ 582688 w 1208330"/>
                    <a:gd name="connsiteY35" fmla="*/ 1251285 h 1267327"/>
                    <a:gd name="connsiteX36" fmla="*/ 534562 w 1208330"/>
                    <a:gd name="connsiteY36" fmla="*/ 1267327 h 1267327"/>
                    <a:gd name="connsiteX37" fmla="*/ 422267 w 1208330"/>
                    <a:gd name="connsiteY37" fmla="*/ 1251285 h 1267327"/>
                    <a:gd name="connsiteX38" fmla="*/ 374141 w 1208330"/>
                    <a:gd name="connsiteY38" fmla="*/ 1219200 h 1267327"/>
                    <a:gd name="connsiteX39" fmla="*/ 326015 w 1208330"/>
                    <a:gd name="connsiteY39" fmla="*/ 1203158 h 1267327"/>
                    <a:gd name="connsiteX40" fmla="*/ 358099 w 1208330"/>
                    <a:gd name="connsiteY40" fmla="*/ 1251285 h 1267327"/>
                    <a:gd name="connsiteX41" fmla="*/ 229762 w 1208330"/>
                    <a:gd name="connsiteY41" fmla="*/ 1235242 h 1267327"/>
                    <a:gd name="connsiteX42" fmla="*/ 117467 w 1208330"/>
                    <a:gd name="connsiteY42" fmla="*/ 1171074 h 1267327"/>
                    <a:gd name="connsiteX43" fmla="*/ 342057 w 1208330"/>
                    <a:gd name="connsiteY43" fmla="*/ 1138990 h 1267327"/>
                    <a:gd name="connsiteX44" fmla="*/ 486436 w 1208330"/>
                    <a:gd name="connsiteY44" fmla="*/ 1122948 h 1267327"/>
                    <a:gd name="connsiteX45" fmla="*/ 598730 w 1208330"/>
                    <a:gd name="connsiteY45" fmla="*/ 994611 h 1267327"/>
                    <a:gd name="connsiteX46" fmla="*/ 711025 w 1208330"/>
                    <a:gd name="connsiteY46" fmla="*/ 978569 h 1267327"/>
                    <a:gd name="connsiteX47" fmla="*/ 759152 w 1208330"/>
                    <a:gd name="connsiteY47" fmla="*/ 962527 h 1267327"/>
                    <a:gd name="connsiteX48" fmla="*/ 919573 w 1208330"/>
                    <a:gd name="connsiteY48" fmla="*/ 898358 h 1267327"/>
                    <a:gd name="connsiteX49" fmla="*/ 1144162 w 1208330"/>
                    <a:gd name="connsiteY49" fmla="*/ 882316 h 1267327"/>
                    <a:gd name="connsiteX50" fmla="*/ 1208330 w 1208330"/>
                    <a:gd name="connsiteY50" fmla="*/ 866274 h 126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208330" h="1267327">
                      <a:moveTo>
                        <a:pt x="743109" y="0"/>
                      </a:moveTo>
                      <a:cubicBezTo>
                        <a:pt x="716372" y="16042"/>
                        <a:pt x="689340" y="31601"/>
                        <a:pt x="662899" y="48127"/>
                      </a:cubicBezTo>
                      <a:cubicBezTo>
                        <a:pt x="646550" y="58346"/>
                        <a:pt x="626817" y="65156"/>
                        <a:pt x="614773" y="80211"/>
                      </a:cubicBezTo>
                      <a:cubicBezTo>
                        <a:pt x="604209" y="93415"/>
                        <a:pt x="604078" y="112295"/>
                        <a:pt x="598730" y="128337"/>
                      </a:cubicBezTo>
                      <a:cubicBezTo>
                        <a:pt x="604078" y="197853"/>
                        <a:pt x="606626" y="267641"/>
                        <a:pt x="614773" y="336885"/>
                      </a:cubicBezTo>
                      <a:cubicBezTo>
                        <a:pt x="619788" y="379514"/>
                        <a:pt x="635446" y="409238"/>
                        <a:pt x="646857" y="449179"/>
                      </a:cubicBezTo>
                      <a:cubicBezTo>
                        <a:pt x="652914" y="470379"/>
                        <a:pt x="657552" y="491958"/>
                        <a:pt x="662899" y="513348"/>
                      </a:cubicBezTo>
                      <a:cubicBezTo>
                        <a:pt x="632599" y="816352"/>
                        <a:pt x="689924" y="585106"/>
                        <a:pt x="598730" y="721895"/>
                      </a:cubicBezTo>
                      <a:cubicBezTo>
                        <a:pt x="549839" y="795231"/>
                        <a:pt x="626232" y="755505"/>
                        <a:pt x="534562" y="786064"/>
                      </a:cubicBezTo>
                      <a:cubicBezTo>
                        <a:pt x="462522" y="858104"/>
                        <a:pt x="507959" y="827016"/>
                        <a:pt x="390183" y="866274"/>
                      </a:cubicBezTo>
                      <a:lnTo>
                        <a:pt x="342057" y="882316"/>
                      </a:lnTo>
                      <a:cubicBezTo>
                        <a:pt x="272541" y="876969"/>
                        <a:pt x="202692" y="874922"/>
                        <a:pt x="133509" y="866274"/>
                      </a:cubicBezTo>
                      <a:cubicBezTo>
                        <a:pt x="116730" y="864177"/>
                        <a:pt x="97340" y="862189"/>
                        <a:pt x="85383" y="850232"/>
                      </a:cubicBezTo>
                      <a:cubicBezTo>
                        <a:pt x="73426" y="838275"/>
                        <a:pt x="79904" y="815310"/>
                        <a:pt x="69341" y="802106"/>
                      </a:cubicBezTo>
                      <a:cubicBezTo>
                        <a:pt x="57297" y="787051"/>
                        <a:pt x="37257" y="780716"/>
                        <a:pt x="21215" y="770021"/>
                      </a:cubicBezTo>
                      <a:cubicBezTo>
                        <a:pt x="674" y="708399"/>
                        <a:pt x="-13896" y="688601"/>
                        <a:pt x="21215" y="609600"/>
                      </a:cubicBezTo>
                      <a:cubicBezTo>
                        <a:pt x="29045" y="591982"/>
                        <a:pt x="53299" y="588211"/>
                        <a:pt x="69341" y="577516"/>
                      </a:cubicBezTo>
                      <a:cubicBezTo>
                        <a:pt x="96078" y="582863"/>
                        <a:pt x="126548" y="578919"/>
                        <a:pt x="149552" y="593558"/>
                      </a:cubicBezTo>
                      <a:cubicBezTo>
                        <a:pt x="187832" y="617918"/>
                        <a:pt x="245804" y="689811"/>
                        <a:pt x="245804" y="689811"/>
                      </a:cubicBezTo>
                      <a:cubicBezTo>
                        <a:pt x="251151" y="711200"/>
                        <a:pt x="251986" y="734259"/>
                        <a:pt x="261846" y="753979"/>
                      </a:cubicBezTo>
                      <a:cubicBezTo>
                        <a:pt x="268610" y="767507"/>
                        <a:pt x="284855" y="773964"/>
                        <a:pt x="293930" y="786064"/>
                      </a:cubicBezTo>
                      <a:cubicBezTo>
                        <a:pt x="317066" y="816912"/>
                        <a:pt x="345905" y="845734"/>
                        <a:pt x="358099" y="882316"/>
                      </a:cubicBezTo>
                      <a:cubicBezTo>
                        <a:pt x="370717" y="920170"/>
                        <a:pt x="369525" y="940507"/>
                        <a:pt x="406225" y="962527"/>
                      </a:cubicBezTo>
                      <a:cubicBezTo>
                        <a:pt x="420725" y="971227"/>
                        <a:pt x="438310" y="973222"/>
                        <a:pt x="454352" y="978569"/>
                      </a:cubicBezTo>
                      <a:cubicBezTo>
                        <a:pt x="507826" y="973222"/>
                        <a:pt x="562637" y="975561"/>
                        <a:pt x="614773" y="962527"/>
                      </a:cubicBezTo>
                      <a:cubicBezTo>
                        <a:pt x="629446" y="958859"/>
                        <a:pt x="633329" y="937206"/>
                        <a:pt x="646857" y="930442"/>
                      </a:cubicBezTo>
                      <a:cubicBezTo>
                        <a:pt x="677106" y="915317"/>
                        <a:pt x="711025" y="909053"/>
                        <a:pt x="743109" y="898358"/>
                      </a:cubicBezTo>
                      <a:lnTo>
                        <a:pt x="791236" y="882316"/>
                      </a:lnTo>
                      <a:cubicBezTo>
                        <a:pt x="823320" y="887663"/>
                        <a:pt x="857464" y="885848"/>
                        <a:pt x="887488" y="898358"/>
                      </a:cubicBezTo>
                      <a:cubicBezTo>
                        <a:pt x="923082" y="913189"/>
                        <a:pt x="983741" y="962527"/>
                        <a:pt x="983741" y="962527"/>
                      </a:cubicBezTo>
                      <a:cubicBezTo>
                        <a:pt x="1058604" y="1074821"/>
                        <a:pt x="1015825" y="1037390"/>
                        <a:pt x="1096036" y="1090864"/>
                      </a:cubicBezTo>
                      <a:cubicBezTo>
                        <a:pt x="1121798" y="1129507"/>
                        <a:pt x="1172394" y="1181628"/>
                        <a:pt x="1112078" y="1235242"/>
                      </a:cubicBezTo>
                      <a:cubicBezTo>
                        <a:pt x="1079121" y="1264538"/>
                        <a:pt x="983741" y="1267327"/>
                        <a:pt x="983741" y="1267327"/>
                      </a:cubicBezTo>
                      <a:cubicBezTo>
                        <a:pt x="914225" y="1261980"/>
                        <a:pt x="844062" y="1262159"/>
                        <a:pt x="775194" y="1251285"/>
                      </a:cubicBezTo>
                      <a:cubicBezTo>
                        <a:pt x="741788" y="1246010"/>
                        <a:pt x="678941" y="1219200"/>
                        <a:pt x="678941" y="1219200"/>
                      </a:cubicBezTo>
                      <a:lnTo>
                        <a:pt x="582688" y="1251285"/>
                      </a:lnTo>
                      <a:lnTo>
                        <a:pt x="534562" y="1267327"/>
                      </a:lnTo>
                      <a:cubicBezTo>
                        <a:pt x="497130" y="1261980"/>
                        <a:pt x="458484" y="1262150"/>
                        <a:pt x="422267" y="1251285"/>
                      </a:cubicBezTo>
                      <a:cubicBezTo>
                        <a:pt x="403800" y="1245745"/>
                        <a:pt x="391386" y="1227823"/>
                        <a:pt x="374141" y="1219200"/>
                      </a:cubicBezTo>
                      <a:cubicBezTo>
                        <a:pt x="359017" y="1211638"/>
                        <a:pt x="342057" y="1208505"/>
                        <a:pt x="326015" y="1203158"/>
                      </a:cubicBezTo>
                      <a:cubicBezTo>
                        <a:pt x="336710" y="1219200"/>
                        <a:pt x="376390" y="1245188"/>
                        <a:pt x="358099" y="1251285"/>
                      </a:cubicBezTo>
                      <a:cubicBezTo>
                        <a:pt x="317199" y="1264918"/>
                        <a:pt x="271587" y="1245698"/>
                        <a:pt x="229762" y="1235242"/>
                      </a:cubicBezTo>
                      <a:cubicBezTo>
                        <a:pt x="197198" y="1227101"/>
                        <a:pt x="146108" y="1190168"/>
                        <a:pt x="117467" y="1171074"/>
                      </a:cubicBezTo>
                      <a:cubicBezTo>
                        <a:pt x="74800" y="1043074"/>
                        <a:pt x="90275" y="1138990"/>
                        <a:pt x="342057" y="1138990"/>
                      </a:cubicBezTo>
                      <a:cubicBezTo>
                        <a:pt x="390479" y="1138990"/>
                        <a:pt x="438310" y="1128295"/>
                        <a:pt x="486436" y="1122948"/>
                      </a:cubicBezTo>
                      <a:cubicBezTo>
                        <a:pt x="512281" y="1084180"/>
                        <a:pt x="543028" y="1011321"/>
                        <a:pt x="598730" y="994611"/>
                      </a:cubicBezTo>
                      <a:cubicBezTo>
                        <a:pt x="634947" y="983746"/>
                        <a:pt x="673593" y="983916"/>
                        <a:pt x="711025" y="978569"/>
                      </a:cubicBezTo>
                      <a:cubicBezTo>
                        <a:pt x="727067" y="973222"/>
                        <a:pt x="743609" y="969188"/>
                        <a:pt x="759152" y="962527"/>
                      </a:cubicBezTo>
                      <a:cubicBezTo>
                        <a:pt x="810781" y="940400"/>
                        <a:pt x="861144" y="902531"/>
                        <a:pt x="919573" y="898358"/>
                      </a:cubicBezTo>
                      <a:lnTo>
                        <a:pt x="1144162" y="882316"/>
                      </a:lnTo>
                      <a:cubicBezTo>
                        <a:pt x="1197361" y="864583"/>
                        <a:pt x="1175378" y="866274"/>
                        <a:pt x="1208330" y="866274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714" b="1"/>
                </a:p>
              </p:txBody>
            </p:sp>
            <p:sp>
              <p:nvSpPr>
                <p:cNvPr id="239" name="Freeform 238"/>
                <p:cNvSpPr/>
                <p:nvPr/>
              </p:nvSpPr>
              <p:spPr>
                <a:xfrm rot="18731427">
                  <a:off x="3159558" y="1500149"/>
                  <a:ext cx="1860884" cy="930442"/>
                </a:xfrm>
                <a:custGeom>
                  <a:avLst/>
                  <a:gdLst>
                    <a:gd name="connsiteX0" fmla="*/ 1026694 w 1860884"/>
                    <a:gd name="connsiteY0" fmla="*/ 770021 h 930442"/>
                    <a:gd name="connsiteX1" fmla="*/ 946484 w 1860884"/>
                    <a:gd name="connsiteY1" fmla="*/ 786063 h 930442"/>
                    <a:gd name="connsiteX2" fmla="*/ 689810 w 1860884"/>
                    <a:gd name="connsiteY2" fmla="*/ 770021 h 930442"/>
                    <a:gd name="connsiteX3" fmla="*/ 577515 w 1860884"/>
                    <a:gd name="connsiteY3" fmla="*/ 737937 h 930442"/>
                    <a:gd name="connsiteX4" fmla="*/ 545431 w 1860884"/>
                    <a:gd name="connsiteY4" fmla="*/ 705852 h 930442"/>
                    <a:gd name="connsiteX5" fmla="*/ 497305 w 1860884"/>
                    <a:gd name="connsiteY5" fmla="*/ 689810 h 930442"/>
                    <a:gd name="connsiteX6" fmla="*/ 465221 w 1860884"/>
                    <a:gd name="connsiteY6" fmla="*/ 641684 h 930442"/>
                    <a:gd name="connsiteX7" fmla="*/ 433136 w 1860884"/>
                    <a:gd name="connsiteY7" fmla="*/ 609600 h 930442"/>
                    <a:gd name="connsiteX8" fmla="*/ 385010 w 1860884"/>
                    <a:gd name="connsiteY8" fmla="*/ 577516 h 930442"/>
                    <a:gd name="connsiteX9" fmla="*/ 192505 w 1860884"/>
                    <a:gd name="connsiteY9" fmla="*/ 545431 h 930442"/>
                    <a:gd name="connsiteX10" fmla="*/ 160421 w 1860884"/>
                    <a:gd name="connsiteY10" fmla="*/ 497305 h 930442"/>
                    <a:gd name="connsiteX11" fmla="*/ 144379 w 1860884"/>
                    <a:gd name="connsiteY11" fmla="*/ 224589 h 930442"/>
                    <a:gd name="connsiteX12" fmla="*/ 192505 w 1860884"/>
                    <a:gd name="connsiteY12" fmla="*/ 192505 h 930442"/>
                    <a:gd name="connsiteX13" fmla="*/ 288757 w 1860884"/>
                    <a:gd name="connsiteY13" fmla="*/ 160421 h 930442"/>
                    <a:gd name="connsiteX14" fmla="*/ 433136 w 1860884"/>
                    <a:gd name="connsiteY14" fmla="*/ 176463 h 930442"/>
                    <a:gd name="connsiteX15" fmla="*/ 481263 w 1860884"/>
                    <a:gd name="connsiteY15" fmla="*/ 192505 h 930442"/>
                    <a:gd name="connsiteX16" fmla="*/ 593557 w 1860884"/>
                    <a:gd name="connsiteY16" fmla="*/ 336884 h 930442"/>
                    <a:gd name="connsiteX17" fmla="*/ 625642 w 1860884"/>
                    <a:gd name="connsiteY17" fmla="*/ 433137 h 930442"/>
                    <a:gd name="connsiteX18" fmla="*/ 657726 w 1860884"/>
                    <a:gd name="connsiteY18" fmla="*/ 481263 h 930442"/>
                    <a:gd name="connsiteX19" fmla="*/ 753979 w 1860884"/>
                    <a:gd name="connsiteY19" fmla="*/ 465221 h 930442"/>
                    <a:gd name="connsiteX20" fmla="*/ 898357 w 1860884"/>
                    <a:gd name="connsiteY20" fmla="*/ 336884 h 930442"/>
                    <a:gd name="connsiteX21" fmla="*/ 930442 w 1860884"/>
                    <a:gd name="connsiteY21" fmla="*/ 304800 h 930442"/>
                    <a:gd name="connsiteX22" fmla="*/ 978568 w 1860884"/>
                    <a:gd name="connsiteY22" fmla="*/ 224589 h 930442"/>
                    <a:gd name="connsiteX23" fmla="*/ 1010652 w 1860884"/>
                    <a:gd name="connsiteY23" fmla="*/ 176463 h 930442"/>
                    <a:gd name="connsiteX24" fmla="*/ 1106905 w 1860884"/>
                    <a:gd name="connsiteY24" fmla="*/ 128337 h 930442"/>
                    <a:gd name="connsiteX25" fmla="*/ 1187115 w 1860884"/>
                    <a:gd name="connsiteY25" fmla="*/ 144379 h 930442"/>
                    <a:gd name="connsiteX26" fmla="*/ 1235242 w 1860884"/>
                    <a:gd name="connsiteY26" fmla="*/ 176463 h 930442"/>
                    <a:gd name="connsiteX27" fmla="*/ 1283368 w 1860884"/>
                    <a:gd name="connsiteY27" fmla="*/ 192505 h 930442"/>
                    <a:gd name="connsiteX28" fmla="*/ 1331494 w 1860884"/>
                    <a:gd name="connsiteY28" fmla="*/ 240631 h 930442"/>
                    <a:gd name="connsiteX29" fmla="*/ 1379621 w 1860884"/>
                    <a:gd name="connsiteY29" fmla="*/ 272716 h 930442"/>
                    <a:gd name="connsiteX30" fmla="*/ 1443789 w 1860884"/>
                    <a:gd name="connsiteY30" fmla="*/ 368968 h 930442"/>
                    <a:gd name="connsiteX31" fmla="*/ 1475873 w 1860884"/>
                    <a:gd name="connsiteY31" fmla="*/ 465221 h 930442"/>
                    <a:gd name="connsiteX32" fmla="*/ 1507957 w 1860884"/>
                    <a:gd name="connsiteY32" fmla="*/ 513347 h 930442"/>
                    <a:gd name="connsiteX33" fmla="*/ 1524000 w 1860884"/>
                    <a:gd name="connsiteY33" fmla="*/ 561474 h 930442"/>
                    <a:gd name="connsiteX34" fmla="*/ 1572126 w 1860884"/>
                    <a:gd name="connsiteY34" fmla="*/ 577516 h 930442"/>
                    <a:gd name="connsiteX35" fmla="*/ 1604210 w 1860884"/>
                    <a:gd name="connsiteY35" fmla="*/ 625642 h 930442"/>
                    <a:gd name="connsiteX36" fmla="*/ 1636294 w 1860884"/>
                    <a:gd name="connsiteY36" fmla="*/ 721895 h 930442"/>
                    <a:gd name="connsiteX37" fmla="*/ 1604210 w 1860884"/>
                    <a:gd name="connsiteY37" fmla="*/ 834189 h 930442"/>
                    <a:gd name="connsiteX38" fmla="*/ 1556084 w 1860884"/>
                    <a:gd name="connsiteY38" fmla="*/ 850231 h 930442"/>
                    <a:gd name="connsiteX39" fmla="*/ 1524000 w 1860884"/>
                    <a:gd name="connsiteY39" fmla="*/ 882316 h 930442"/>
                    <a:gd name="connsiteX40" fmla="*/ 1475873 w 1860884"/>
                    <a:gd name="connsiteY40" fmla="*/ 898358 h 930442"/>
                    <a:gd name="connsiteX41" fmla="*/ 1299410 w 1860884"/>
                    <a:gd name="connsiteY41" fmla="*/ 930442 h 930442"/>
                    <a:gd name="connsiteX42" fmla="*/ 657726 w 1860884"/>
                    <a:gd name="connsiteY42" fmla="*/ 914400 h 930442"/>
                    <a:gd name="connsiteX43" fmla="*/ 449179 w 1860884"/>
                    <a:gd name="connsiteY43" fmla="*/ 914400 h 930442"/>
                    <a:gd name="connsiteX44" fmla="*/ 320842 w 1860884"/>
                    <a:gd name="connsiteY44" fmla="*/ 898358 h 930442"/>
                    <a:gd name="connsiteX45" fmla="*/ 208547 w 1860884"/>
                    <a:gd name="connsiteY45" fmla="*/ 786063 h 930442"/>
                    <a:gd name="connsiteX46" fmla="*/ 96252 w 1860884"/>
                    <a:gd name="connsiteY46" fmla="*/ 689810 h 930442"/>
                    <a:gd name="connsiteX47" fmla="*/ 48126 w 1860884"/>
                    <a:gd name="connsiteY47" fmla="*/ 625642 h 930442"/>
                    <a:gd name="connsiteX48" fmla="*/ 16042 w 1860884"/>
                    <a:gd name="connsiteY48" fmla="*/ 529389 h 930442"/>
                    <a:gd name="connsiteX49" fmla="*/ 0 w 1860884"/>
                    <a:gd name="connsiteY49" fmla="*/ 481263 h 930442"/>
                    <a:gd name="connsiteX50" fmla="*/ 48126 w 1860884"/>
                    <a:gd name="connsiteY50" fmla="*/ 272716 h 930442"/>
                    <a:gd name="connsiteX51" fmla="*/ 80210 w 1860884"/>
                    <a:gd name="connsiteY51" fmla="*/ 208547 h 930442"/>
                    <a:gd name="connsiteX52" fmla="*/ 128336 w 1860884"/>
                    <a:gd name="connsiteY52" fmla="*/ 192505 h 930442"/>
                    <a:gd name="connsiteX53" fmla="*/ 352926 w 1860884"/>
                    <a:gd name="connsiteY53" fmla="*/ 32084 h 930442"/>
                    <a:gd name="connsiteX54" fmla="*/ 417094 w 1860884"/>
                    <a:gd name="connsiteY54" fmla="*/ 0 h 930442"/>
                    <a:gd name="connsiteX55" fmla="*/ 673768 w 1860884"/>
                    <a:gd name="connsiteY55" fmla="*/ 64168 h 930442"/>
                    <a:gd name="connsiteX56" fmla="*/ 705852 w 1860884"/>
                    <a:gd name="connsiteY56" fmla="*/ 112295 h 930442"/>
                    <a:gd name="connsiteX57" fmla="*/ 721894 w 1860884"/>
                    <a:gd name="connsiteY57" fmla="*/ 176463 h 930442"/>
                    <a:gd name="connsiteX58" fmla="*/ 737936 w 1860884"/>
                    <a:gd name="connsiteY58" fmla="*/ 224589 h 930442"/>
                    <a:gd name="connsiteX59" fmla="*/ 770021 w 1860884"/>
                    <a:gd name="connsiteY59" fmla="*/ 385010 h 930442"/>
                    <a:gd name="connsiteX60" fmla="*/ 802105 w 1860884"/>
                    <a:gd name="connsiteY60" fmla="*/ 417095 h 930442"/>
                    <a:gd name="connsiteX61" fmla="*/ 898357 w 1860884"/>
                    <a:gd name="connsiteY61" fmla="*/ 465221 h 930442"/>
                    <a:gd name="connsiteX62" fmla="*/ 930442 w 1860884"/>
                    <a:gd name="connsiteY62" fmla="*/ 497305 h 930442"/>
                    <a:gd name="connsiteX63" fmla="*/ 1026694 w 1860884"/>
                    <a:gd name="connsiteY63" fmla="*/ 529389 h 930442"/>
                    <a:gd name="connsiteX64" fmla="*/ 1122947 w 1860884"/>
                    <a:gd name="connsiteY64" fmla="*/ 497305 h 930442"/>
                    <a:gd name="connsiteX65" fmla="*/ 1171073 w 1860884"/>
                    <a:gd name="connsiteY65" fmla="*/ 481263 h 930442"/>
                    <a:gd name="connsiteX66" fmla="*/ 1235242 w 1860884"/>
                    <a:gd name="connsiteY66" fmla="*/ 465221 h 930442"/>
                    <a:gd name="connsiteX67" fmla="*/ 1331494 w 1860884"/>
                    <a:gd name="connsiteY67" fmla="*/ 401052 h 930442"/>
                    <a:gd name="connsiteX68" fmla="*/ 1363579 w 1860884"/>
                    <a:gd name="connsiteY68" fmla="*/ 336884 h 930442"/>
                    <a:gd name="connsiteX69" fmla="*/ 1427747 w 1860884"/>
                    <a:gd name="connsiteY69" fmla="*/ 304800 h 930442"/>
                    <a:gd name="connsiteX70" fmla="*/ 1540042 w 1860884"/>
                    <a:gd name="connsiteY70" fmla="*/ 240631 h 930442"/>
                    <a:gd name="connsiteX71" fmla="*/ 1636294 w 1860884"/>
                    <a:gd name="connsiteY71" fmla="*/ 208547 h 930442"/>
                    <a:gd name="connsiteX72" fmla="*/ 1860884 w 1860884"/>
                    <a:gd name="connsiteY72" fmla="*/ 208547 h 93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1860884" h="930442">
                      <a:moveTo>
                        <a:pt x="1026694" y="770021"/>
                      </a:moveTo>
                      <a:cubicBezTo>
                        <a:pt x="999957" y="775368"/>
                        <a:pt x="973750" y="786063"/>
                        <a:pt x="946484" y="786063"/>
                      </a:cubicBezTo>
                      <a:cubicBezTo>
                        <a:pt x="860759" y="786063"/>
                        <a:pt x="775110" y="778551"/>
                        <a:pt x="689810" y="770021"/>
                      </a:cubicBezTo>
                      <a:cubicBezTo>
                        <a:pt x="661035" y="767144"/>
                        <a:pt x="606830" y="747708"/>
                        <a:pt x="577515" y="737937"/>
                      </a:cubicBezTo>
                      <a:cubicBezTo>
                        <a:pt x="566820" y="727242"/>
                        <a:pt x="558400" y="713634"/>
                        <a:pt x="545431" y="705852"/>
                      </a:cubicBezTo>
                      <a:cubicBezTo>
                        <a:pt x="530931" y="697152"/>
                        <a:pt x="510509" y="700373"/>
                        <a:pt x="497305" y="689810"/>
                      </a:cubicBezTo>
                      <a:cubicBezTo>
                        <a:pt x="482250" y="677766"/>
                        <a:pt x="477265" y="656739"/>
                        <a:pt x="465221" y="641684"/>
                      </a:cubicBezTo>
                      <a:cubicBezTo>
                        <a:pt x="455773" y="629874"/>
                        <a:pt x="444947" y="619048"/>
                        <a:pt x="433136" y="609600"/>
                      </a:cubicBezTo>
                      <a:cubicBezTo>
                        <a:pt x="418081" y="597556"/>
                        <a:pt x="402255" y="586138"/>
                        <a:pt x="385010" y="577516"/>
                      </a:cubicBezTo>
                      <a:cubicBezTo>
                        <a:pt x="331260" y="550641"/>
                        <a:pt x="238249" y="550514"/>
                        <a:pt x="192505" y="545431"/>
                      </a:cubicBezTo>
                      <a:cubicBezTo>
                        <a:pt x="181810" y="529389"/>
                        <a:pt x="169987" y="514045"/>
                        <a:pt x="160421" y="497305"/>
                      </a:cubicBezTo>
                      <a:cubicBezTo>
                        <a:pt x="104591" y="399605"/>
                        <a:pt x="104820" y="372933"/>
                        <a:pt x="144379" y="224589"/>
                      </a:cubicBezTo>
                      <a:cubicBezTo>
                        <a:pt x="149347" y="205960"/>
                        <a:pt x="174887" y="200335"/>
                        <a:pt x="192505" y="192505"/>
                      </a:cubicBezTo>
                      <a:cubicBezTo>
                        <a:pt x="223410" y="178770"/>
                        <a:pt x="288757" y="160421"/>
                        <a:pt x="288757" y="160421"/>
                      </a:cubicBezTo>
                      <a:cubicBezTo>
                        <a:pt x="336883" y="165768"/>
                        <a:pt x="385372" y="168502"/>
                        <a:pt x="433136" y="176463"/>
                      </a:cubicBezTo>
                      <a:cubicBezTo>
                        <a:pt x="449816" y="179243"/>
                        <a:pt x="467193" y="183125"/>
                        <a:pt x="481263" y="192505"/>
                      </a:cubicBezTo>
                      <a:cubicBezTo>
                        <a:pt x="516856" y="216233"/>
                        <a:pt x="584451" y="309567"/>
                        <a:pt x="593557" y="336884"/>
                      </a:cubicBezTo>
                      <a:cubicBezTo>
                        <a:pt x="604252" y="368968"/>
                        <a:pt x="606882" y="404997"/>
                        <a:pt x="625642" y="433137"/>
                      </a:cubicBezTo>
                      <a:lnTo>
                        <a:pt x="657726" y="481263"/>
                      </a:lnTo>
                      <a:cubicBezTo>
                        <a:pt x="689810" y="475916"/>
                        <a:pt x="723954" y="477731"/>
                        <a:pt x="753979" y="465221"/>
                      </a:cubicBezTo>
                      <a:cubicBezTo>
                        <a:pt x="852153" y="424315"/>
                        <a:pt x="841187" y="405487"/>
                        <a:pt x="898357" y="336884"/>
                      </a:cubicBezTo>
                      <a:cubicBezTo>
                        <a:pt x="908040" y="325265"/>
                        <a:pt x="919747" y="315495"/>
                        <a:pt x="930442" y="304800"/>
                      </a:cubicBezTo>
                      <a:cubicBezTo>
                        <a:pt x="958301" y="221224"/>
                        <a:pt x="928236" y="287505"/>
                        <a:pt x="978568" y="224589"/>
                      </a:cubicBezTo>
                      <a:cubicBezTo>
                        <a:pt x="990612" y="209534"/>
                        <a:pt x="997019" y="190096"/>
                        <a:pt x="1010652" y="176463"/>
                      </a:cubicBezTo>
                      <a:cubicBezTo>
                        <a:pt x="1041750" y="145366"/>
                        <a:pt x="1067763" y="141384"/>
                        <a:pt x="1106905" y="128337"/>
                      </a:cubicBezTo>
                      <a:cubicBezTo>
                        <a:pt x="1133642" y="133684"/>
                        <a:pt x="1161585" y="134805"/>
                        <a:pt x="1187115" y="144379"/>
                      </a:cubicBezTo>
                      <a:cubicBezTo>
                        <a:pt x="1205168" y="151149"/>
                        <a:pt x="1217997" y="167841"/>
                        <a:pt x="1235242" y="176463"/>
                      </a:cubicBezTo>
                      <a:cubicBezTo>
                        <a:pt x="1250367" y="184025"/>
                        <a:pt x="1267326" y="187158"/>
                        <a:pt x="1283368" y="192505"/>
                      </a:cubicBezTo>
                      <a:cubicBezTo>
                        <a:pt x="1299410" y="208547"/>
                        <a:pt x="1314066" y="226107"/>
                        <a:pt x="1331494" y="240631"/>
                      </a:cubicBezTo>
                      <a:cubicBezTo>
                        <a:pt x="1346306" y="252974"/>
                        <a:pt x="1366925" y="258206"/>
                        <a:pt x="1379621" y="272716"/>
                      </a:cubicBezTo>
                      <a:cubicBezTo>
                        <a:pt x="1405013" y="301735"/>
                        <a:pt x="1443789" y="368968"/>
                        <a:pt x="1443789" y="368968"/>
                      </a:cubicBezTo>
                      <a:cubicBezTo>
                        <a:pt x="1454484" y="401052"/>
                        <a:pt x="1457113" y="437081"/>
                        <a:pt x="1475873" y="465221"/>
                      </a:cubicBezTo>
                      <a:cubicBezTo>
                        <a:pt x="1486568" y="481263"/>
                        <a:pt x="1499335" y="496102"/>
                        <a:pt x="1507957" y="513347"/>
                      </a:cubicBezTo>
                      <a:cubicBezTo>
                        <a:pt x="1515520" y="528472"/>
                        <a:pt x="1512043" y="549517"/>
                        <a:pt x="1524000" y="561474"/>
                      </a:cubicBezTo>
                      <a:cubicBezTo>
                        <a:pt x="1535957" y="573431"/>
                        <a:pt x="1556084" y="572169"/>
                        <a:pt x="1572126" y="577516"/>
                      </a:cubicBezTo>
                      <a:cubicBezTo>
                        <a:pt x="1582821" y="593558"/>
                        <a:pt x="1596380" y="608024"/>
                        <a:pt x="1604210" y="625642"/>
                      </a:cubicBezTo>
                      <a:cubicBezTo>
                        <a:pt x="1617945" y="656547"/>
                        <a:pt x="1636294" y="721895"/>
                        <a:pt x="1636294" y="721895"/>
                      </a:cubicBezTo>
                      <a:cubicBezTo>
                        <a:pt x="1636155" y="722450"/>
                        <a:pt x="1611881" y="826518"/>
                        <a:pt x="1604210" y="834189"/>
                      </a:cubicBezTo>
                      <a:cubicBezTo>
                        <a:pt x="1592253" y="846146"/>
                        <a:pt x="1572126" y="844884"/>
                        <a:pt x="1556084" y="850231"/>
                      </a:cubicBezTo>
                      <a:cubicBezTo>
                        <a:pt x="1545389" y="860926"/>
                        <a:pt x="1536969" y="874534"/>
                        <a:pt x="1524000" y="882316"/>
                      </a:cubicBezTo>
                      <a:cubicBezTo>
                        <a:pt x="1509500" y="891016"/>
                        <a:pt x="1492132" y="893712"/>
                        <a:pt x="1475873" y="898358"/>
                      </a:cubicBezTo>
                      <a:cubicBezTo>
                        <a:pt x="1400233" y="919969"/>
                        <a:pt x="1390294" y="917459"/>
                        <a:pt x="1299410" y="930442"/>
                      </a:cubicBezTo>
                      <a:cubicBezTo>
                        <a:pt x="1085515" y="925095"/>
                        <a:pt x="871467" y="924115"/>
                        <a:pt x="657726" y="914400"/>
                      </a:cubicBezTo>
                      <a:cubicBezTo>
                        <a:pt x="401377" y="902748"/>
                        <a:pt x="934370" y="860490"/>
                        <a:pt x="449179" y="914400"/>
                      </a:cubicBezTo>
                      <a:cubicBezTo>
                        <a:pt x="406400" y="909053"/>
                        <a:pt x="358882" y="918646"/>
                        <a:pt x="320842" y="898358"/>
                      </a:cubicBezTo>
                      <a:cubicBezTo>
                        <a:pt x="274133" y="873447"/>
                        <a:pt x="249884" y="819132"/>
                        <a:pt x="208547" y="786063"/>
                      </a:cubicBezTo>
                      <a:cubicBezTo>
                        <a:pt x="180237" y="763415"/>
                        <a:pt x="124404" y="723592"/>
                        <a:pt x="96252" y="689810"/>
                      </a:cubicBezTo>
                      <a:cubicBezTo>
                        <a:pt x="79136" y="669270"/>
                        <a:pt x="64168" y="647031"/>
                        <a:pt x="48126" y="625642"/>
                      </a:cubicBezTo>
                      <a:lnTo>
                        <a:pt x="16042" y="529389"/>
                      </a:lnTo>
                      <a:lnTo>
                        <a:pt x="0" y="481263"/>
                      </a:lnTo>
                      <a:cubicBezTo>
                        <a:pt x="23189" y="249376"/>
                        <a:pt x="-15643" y="384314"/>
                        <a:pt x="48126" y="272716"/>
                      </a:cubicBezTo>
                      <a:cubicBezTo>
                        <a:pt x="59991" y="251953"/>
                        <a:pt x="63300" y="225457"/>
                        <a:pt x="80210" y="208547"/>
                      </a:cubicBezTo>
                      <a:cubicBezTo>
                        <a:pt x="92167" y="196590"/>
                        <a:pt x="112294" y="197852"/>
                        <a:pt x="128336" y="192505"/>
                      </a:cubicBezTo>
                      <a:cubicBezTo>
                        <a:pt x="258409" y="62432"/>
                        <a:pt x="184005" y="116544"/>
                        <a:pt x="352926" y="32084"/>
                      </a:cubicBezTo>
                      <a:lnTo>
                        <a:pt x="417094" y="0"/>
                      </a:lnTo>
                      <a:cubicBezTo>
                        <a:pt x="594939" y="13680"/>
                        <a:pt x="593692" y="-31924"/>
                        <a:pt x="673768" y="64168"/>
                      </a:cubicBezTo>
                      <a:cubicBezTo>
                        <a:pt x="686111" y="78980"/>
                        <a:pt x="695157" y="96253"/>
                        <a:pt x="705852" y="112295"/>
                      </a:cubicBezTo>
                      <a:cubicBezTo>
                        <a:pt x="711199" y="133684"/>
                        <a:pt x="715837" y="155264"/>
                        <a:pt x="721894" y="176463"/>
                      </a:cubicBezTo>
                      <a:cubicBezTo>
                        <a:pt x="726539" y="192722"/>
                        <a:pt x="734620" y="208008"/>
                        <a:pt x="737936" y="224589"/>
                      </a:cubicBezTo>
                      <a:cubicBezTo>
                        <a:pt x="742386" y="246840"/>
                        <a:pt x="748276" y="348768"/>
                        <a:pt x="770021" y="385010"/>
                      </a:cubicBezTo>
                      <a:cubicBezTo>
                        <a:pt x="777803" y="397979"/>
                        <a:pt x="790295" y="407647"/>
                        <a:pt x="802105" y="417095"/>
                      </a:cubicBezTo>
                      <a:cubicBezTo>
                        <a:pt x="846529" y="452635"/>
                        <a:pt x="847527" y="448278"/>
                        <a:pt x="898357" y="465221"/>
                      </a:cubicBezTo>
                      <a:cubicBezTo>
                        <a:pt x="909052" y="475916"/>
                        <a:pt x="916914" y="490541"/>
                        <a:pt x="930442" y="497305"/>
                      </a:cubicBezTo>
                      <a:cubicBezTo>
                        <a:pt x="960691" y="512429"/>
                        <a:pt x="1026694" y="529389"/>
                        <a:pt x="1026694" y="529389"/>
                      </a:cubicBezTo>
                      <a:lnTo>
                        <a:pt x="1122947" y="497305"/>
                      </a:lnTo>
                      <a:cubicBezTo>
                        <a:pt x="1138989" y="491958"/>
                        <a:pt x="1154668" y="485364"/>
                        <a:pt x="1171073" y="481263"/>
                      </a:cubicBezTo>
                      <a:lnTo>
                        <a:pt x="1235242" y="465221"/>
                      </a:lnTo>
                      <a:cubicBezTo>
                        <a:pt x="1267326" y="443831"/>
                        <a:pt x="1314249" y="435541"/>
                        <a:pt x="1331494" y="401052"/>
                      </a:cubicBezTo>
                      <a:cubicBezTo>
                        <a:pt x="1342189" y="379663"/>
                        <a:pt x="1346669" y="353794"/>
                        <a:pt x="1363579" y="336884"/>
                      </a:cubicBezTo>
                      <a:cubicBezTo>
                        <a:pt x="1380489" y="319974"/>
                        <a:pt x="1406984" y="316665"/>
                        <a:pt x="1427747" y="304800"/>
                      </a:cubicBezTo>
                      <a:cubicBezTo>
                        <a:pt x="1495273" y="266214"/>
                        <a:pt x="1459247" y="272949"/>
                        <a:pt x="1540042" y="240631"/>
                      </a:cubicBezTo>
                      <a:cubicBezTo>
                        <a:pt x="1571443" y="228071"/>
                        <a:pt x="1602474" y="208547"/>
                        <a:pt x="1636294" y="208547"/>
                      </a:cubicBezTo>
                      <a:lnTo>
                        <a:pt x="1860884" y="208547"/>
                      </a:lnTo>
                    </a:path>
                  </a:pathLst>
                </a:cu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714" b="1"/>
                </a:p>
              </p:txBody>
            </p:sp>
          </p:grpSp>
          <p:sp>
            <p:nvSpPr>
              <p:cNvPr id="231" name="Freeform 230"/>
              <p:cNvSpPr/>
              <p:nvPr/>
            </p:nvSpPr>
            <p:spPr>
              <a:xfrm rot="5051098">
                <a:off x="1014069" y="2811234"/>
                <a:ext cx="820366" cy="834933"/>
              </a:xfrm>
              <a:custGeom>
                <a:avLst/>
                <a:gdLst>
                  <a:gd name="connsiteX0" fmla="*/ 743109 w 1208330"/>
                  <a:gd name="connsiteY0" fmla="*/ 0 h 1267327"/>
                  <a:gd name="connsiteX1" fmla="*/ 662899 w 1208330"/>
                  <a:gd name="connsiteY1" fmla="*/ 48127 h 1267327"/>
                  <a:gd name="connsiteX2" fmla="*/ 614773 w 1208330"/>
                  <a:gd name="connsiteY2" fmla="*/ 80211 h 1267327"/>
                  <a:gd name="connsiteX3" fmla="*/ 598730 w 1208330"/>
                  <a:gd name="connsiteY3" fmla="*/ 128337 h 1267327"/>
                  <a:gd name="connsiteX4" fmla="*/ 614773 w 1208330"/>
                  <a:gd name="connsiteY4" fmla="*/ 336885 h 1267327"/>
                  <a:gd name="connsiteX5" fmla="*/ 646857 w 1208330"/>
                  <a:gd name="connsiteY5" fmla="*/ 449179 h 1267327"/>
                  <a:gd name="connsiteX6" fmla="*/ 662899 w 1208330"/>
                  <a:gd name="connsiteY6" fmla="*/ 513348 h 1267327"/>
                  <a:gd name="connsiteX7" fmla="*/ 598730 w 1208330"/>
                  <a:gd name="connsiteY7" fmla="*/ 721895 h 1267327"/>
                  <a:gd name="connsiteX8" fmla="*/ 534562 w 1208330"/>
                  <a:gd name="connsiteY8" fmla="*/ 786064 h 1267327"/>
                  <a:gd name="connsiteX9" fmla="*/ 390183 w 1208330"/>
                  <a:gd name="connsiteY9" fmla="*/ 866274 h 1267327"/>
                  <a:gd name="connsiteX10" fmla="*/ 342057 w 1208330"/>
                  <a:gd name="connsiteY10" fmla="*/ 882316 h 1267327"/>
                  <a:gd name="connsiteX11" fmla="*/ 133509 w 1208330"/>
                  <a:gd name="connsiteY11" fmla="*/ 866274 h 1267327"/>
                  <a:gd name="connsiteX12" fmla="*/ 85383 w 1208330"/>
                  <a:gd name="connsiteY12" fmla="*/ 850232 h 1267327"/>
                  <a:gd name="connsiteX13" fmla="*/ 69341 w 1208330"/>
                  <a:gd name="connsiteY13" fmla="*/ 802106 h 1267327"/>
                  <a:gd name="connsiteX14" fmla="*/ 21215 w 1208330"/>
                  <a:gd name="connsiteY14" fmla="*/ 770021 h 1267327"/>
                  <a:gd name="connsiteX15" fmla="*/ 21215 w 1208330"/>
                  <a:gd name="connsiteY15" fmla="*/ 609600 h 1267327"/>
                  <a:gd name="connsiteX16" fmla="*/ 69341 w 1208330"/>
                  <a:gd name="connsiteY16" fmla="*/ 577516 h 1267327"/>
                  <a:gd name="connsiteX17" fmla="*/ 149552 w 1208330"/>
                  <a:gd name="connsiteY17" fmla="*/ 593558 h 1267327"/>
                  <a:gd name="connsiteX18" fmla="*/ 245804 w 1208330"/>
                  <a:gd name="connsiteY18" fmla="*/ 689811 h 1267327"/>
                  <a:gd name="connsiteX19" fmla="*/ 261846 w 1208330"/>
                  <a:gd name="connsiteY19" fmla="*/ 753979 h 1267327"/>
                  <a:gd name="connsiteX20" fmla="*/ 293930 w 1208330"/>
                  <a:gd name="connsiteY20" fmla="*/ 786064 h 1267327"/>
                  <a:gd name="connsiteX21" fmla="*/ 358099 w 1208330"/>
                  <a:gd name="connsiteY21" fmla="*/ 882316 h 1267327"/>
                  <a:gd name="connsiteX22" fmla="*/ 406225 w 1208330"/>
                  <a:gd name="connsiteY22" fmla="*/ 962527 h 1267327"/>
                  <a:gd name="connsiteX23" fmla="*/ 454352 w 1208330"/>
                  <a:gd name="connsiteY23" fmla="*/ 978569 h 1267327"/>
                  <a:gd name="connsiteX24" fmla="*/ 614773 w 1208330"/>
                  <a:gd name="connsiteY24" fmla="*/ 962527 h 1267327"/>
                  <a:gd name="connsiteX25" fmla="*/ 646857 w 1208330"/>
                  <a:gd name="connsiteY25" fmla="*/ 930442 h 1267327"/>
                  <a:gd name="connsiteX26" fmla="*/ 743109 w 1208330"/>
                  <a:gd name="connsiteY26" fmla="*/ 898358 h 1267327"/>
                  <a:gd name="connsiteX27" fmla="*/ 791236 w 1208330"/>
                  <a:gd name="connsiteY27" fmla="*/ 882316 h 1267327"/>
                  <a:gd name="connsiteX28" fmla="*/ 887488 w 1208330"/>
                  <a:gd name="connsiteY28" fmla="*/ 898358 h 1267327"/>
                  <a:gd name="connsiteX29" fmla="*/ 983741 w 1208330"/>
                  <a:gd name="connsiteY29" fmla="*/ 962527 h 1267327"/>
                  <a:gd name="connsiteX30" fmla="*/ 1096036 w 1208330"/>
                  <a:gd name="connsiteY30" fmla="*/ 1090864 h 1267327"/>
                  <a:gd name="connsiteX31" fmla="*/ 1112078 w 1208330"/>
                  <a:gd name="connsiteY31" fmla="*/ 1235242 h 1267327"/>
                  <a:gd name="connsiteX32" fmla="*/ 983741 w 1208330"/>
                  <a:gd name="connsiteY32" fmla="*/ 1267327 h 1267327"/>
                  <a:gd name="connsiteX33" fmla="*/ 775194 w 1208330"/>
                  <a:gd name="connsiteY33" fmla="*/ 1251285 h 1267327"/>
                  <a:gd name="connsiteX34" fmla="*/ 678941 w 1208330"/>
                  <a:gd name="connsiteY34" fmla="*/ 1219200 h 1267327"/>
                  <a:gd name="connsiteX35" fmla="*/ 582688 w 1208330"/>
                  <a:gd name="connsiteY35" fmla="*/ 1251285 h 1267327"/>
                  <a:gd name="connsiteX36" fmla="*/ 534562 w 1208330"/>
                  <a:gd name="connsiteY36" fmla="*/ 1267327 h 1267327"/>
                  <a:gd name="connsiteX37" fmla="*/ 422267 w 1208330"/>
                  <a:gd name="connsiteY37" fmla="*/ 1251285 h 1267327"/>
                  <a:gd name="connsiteX38" fmla="*/ 374141 w 1208330"/>
                  <a:gd name="connsiteY38" fmla="*/ 1219200 h 1267327"/>
                  <a:gd name="connsiteX39" fmla="*/ 326015 w 1208330"/>
                  <a:gd name="connsiteY39" fmla="*/ 1203158 h 1267327"/>
                  <a:gd name="connsiteX40" fmla="*/ 358099 w 1208330"/>
                  <a:gd name="connsiteY40" fmla="*/ 1251285 h 1267327"/>
                  <a:gd name="connsiteX41" fmla="*/ 229762 w 1208330"/>
                  <a:gd name="connsiteY41" fmla="*/ 1235242 h 1267327"/>
                  <a:gd name="connsiteX42" fmla="*/ 117467 w 1208330"/>
                  <a:gd name="connsiteY42" fmla="*/ 1171074 h 1267327"/>
                  <a:gd name="connsiteX43" fmla="*/ 342057 w 1208330"/>
                  <a:gd name="connsiteY43" fmla="*/ 1138990 h 1267327"/>
                  <a:gd name="connsiteX44" fmla="*/ 486436 w 1208330"/>
                  <a:gd name="connsiteY44" fmla="*/ 1122948 h 1267327"/>
                  <a:gd name="connsiteX45" fmla="*/ 598730 w 1208330"/>
                  <a:gd name="connsiteY45" fmla="*/ 994611 h 1267327"/>
                  <a:gd name="connsiteX46" fmla="*/ 711025 w 1208330"/>
                  <a:gd name="connsiteY46" fmla="*/ 978569 h 1267327"/>
                  <a:gd name="connsiteX47" fmla="*/ 759152 w 1208330"/>
                  <a:gd name="connsiteY47" fmla="*/ 962527 h 1267327"/>
                  <a:gd name="connsiteX48" fmla="*/ 919573 w 1208330"/>
                  <a:gd name="connsiteY48" fmla="*/ 898358 h 1267327"/>
                  <a:gd name="connsiteX49" fmla="*/ 1144162 w 1208330"/>
                  <a:gd name="connsiteY49" fmla="*/ 882316 h 1267327"/>
                  <a:gd name="connsiteX50" fmla="*/ 1208330 w 1208330"/>
                  <a:gd name="connsiteY50" fmla="*/ 866274 h 126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08330" h="1267327">
                    <a:moveTo>
                      <a:pt x="743109" y="0"/>
                    </a:moveTo>
                    <a:cubicBezTo>
                      <a:pt x="716372" y="16042"/>
                      <a:pt x="689340" y="31601"/>
                      <a:pt x="662899" y="48127"/>
                    </a:cubicBezTo>
                    <a:cubicBezTo>
                      <a:pt x="646550" y="58346"/>
                      <a:pt x="626817" y="65156"/>
                      <a:pt x="614773" y="80211"/>
                    </a:cubicBezTo>
                    <a:cubicBezTo>
                      <a:pt x="604209" y="93415"/>
                      <a:pt x="604078" y="112295"/>
                      <a:pt x="598730" y="128337"/>
                    </a:cubicBezTo>
                    <a:cubicBezTo>
                      <a:pt x="604078" y="197853"/>
                      <a:pt x="606626" y="267641"/>
                      <a:pt x="614773" y="336885"/>
                    </a:cubicBezTo>
                    <a:cubicBezTo>
                      <a:pt x="619788" y="379514"/>
                      <a:pt x="635446" y="409238"/>
                      <a:pt x="646857" y="449179"/>
                    </a:cubicBezTo>
                    <a:cubicBezTo>
                      <a:pt x="652914" y="470379"/>
                      <a:pt x="657552" y="491958"/>
                      <a:pt x="662899" y="513348"/>
                    </a:cubicBezTo>
                    <a:cubicBezTo>
                      <a:pt x="632599" y="816352"/>
                      <a:pt x="689924" y="585106"/>
                      <a:pt x="598730" y="721895"/>
                    </a:cubicBezTo>
                    <a:cubicBezTo>
                      <a:pt x="549839" y="795231"/>
                      <a:pt x="626232" y="755505"/>
                      <a:pt x="534562" y="786064"/>
                    </a:cubicBezTo>
                    <a:cubicBezTo>
                      <a:pt x="462522" y="858104"/>
                      <a:pt x="507959" y="827016"/>
                      <a:pt x="390183" y="866274"/>
                    </a:cubicBezTo>
                    <a:lnTo>
                      <a:pt x="342057" y="882316"/>
                    </a:lnTo>
                    <a:cubicBezTo>
                      <a:pt x="272541" y="876969"/>
                      <a:pt x="202692" y="874922"/>
                      <a:pt x="133509" y="866274"/>
                    </a:cubicBezTo>
                    <a:cubicBezTo>
                      <a:pt x="116730" y="864177"/>
                      <a:pt x="97340" y="862189"/>
                      <a:pt x="85383" y="850232"/>
                    </a:cubicBezTo>
                    <a:cubicBezTo>
                      <a:pt x="73426" y="838275"/>
                      <a:pt x="79904" y="815310"/>
                      <a:pt x="69341" y="802106"/>
                    </a:cubicBezTo>
                    <a:cubicBezTo>
                      <a:pt x="57297" y="787051"/>
                      <a:pt x="37257" y="780716"/>
                      <a:pt x="21215" y="770021"/>
                    </a:cubicBezTo>
                    <a:cubicBezTo>
                      <a:pt x="674" y="708399"/>
                      <a:pt x="-13896" y="688601"/>
                      <a:pt x="21215" y="609600"/>
                    </a:cubicBezTo>
                    <a:cubicBezTo>
                      <a:pt x="29045" y="591982"/>
                      <a:pt x="53299" y="588211"/>
                      <a:pt x="69341" y="577516"/>
                    </a:cubicBezTo>
                    <a:cubicBezTo>
                      <a:pt x="96078" y="582863"/>
                      <a:pt x="126548" y="578919"/>
                      <a:pt x="149552" y="593558"/>
                    </a:cubicBezTo>
                    <a:cubicBezTo>
                      <a:pt x="187832" y="617918"/>
                      <a:pt x="245804" y="689811"/>
                      <a:pt x="245804" y="689811"/>
                    </a:cubicBezTo>
                    <a:cubicBezTo>
                      <a:pt x="251151" y="711200"/>
                      <a:pt x="251986" y="734259"/>
                      <a:pt x="261846" y="753979"/>
                    </a:cubicBezTo>
                    <a:cubicBezTo>
                      <a:pt x="268610" y="767507"/>
                      <a:pt x="284855" y="773964"/>
                      <a:pt x="293930" y="786064"/>
                    </a:cubicBezTo>
                    <a:cubicBezTo>
                      <a:pt x="317066" y="816912"/>
                      <a:pt x="345905" y="845734"/>
                      <a:pt x="358099" y="882316"/>
                    </a:cubicBezTo>
                    <a:cubicBezTo>
                      <a:pt x="370717" y="920170"/>
                      <a:pt x="369525" y="940507"/>
                      <a:pt x="406225" y="962527"/>
                    </a:cubicBezTo>
                    <a:cubicBezTo>
                      <a:pt x="420725" y="971227"/>
                      <a:pt x="438310" y="973222"/>
                      <a:pt x="454352" y="978569"/>
                    </a:cubicBezTo>
                    <a:cubicBezTo>
                      <a:pt x="507826" y="973222"/>
                      <a:pt x="562637" y="975561"/>
                      <a:pt x="614773" y="962527"/>
                    </a:cubicBezTo>
                    <a:cubicBezTo>
                      <a:pt x="629446" y="958859"/>
                      <a:pt x="633329" y="937206"/>
                      <a:pt x="646857" y="930442"/>
                    </a:cubicBezTo>
                    <a:cubicBezTo>
                      <a:pt x="677106" y="915317"/>
                      <a:pt x="711025" y="909053"/>
                      <a:pt x="743109" y="898358"/>
                    </a:cubicBezTo>
                    <a:lnTo>
                      <a:pt x="791236" y="882316"/>
                    </a:lnTo>
                    <a:cubicBezTo>
                      <a:pt x="823320" y="887663"/>
                      <a:pt x="857464" y="885848"/>
                      <a:pt x="887488" y="898358"/>
                    </a:cubicBezTo>
                    <a:cubicBezTo>
                      <a:pt x="923082" y="913189"/>
                      <a:pt x="983741" y="962527"/>
                      <a:pt x="983741" y="962527"/>
                    </a:cubicBezTo>
                    <a:cubicBezTo>
                      <a:pt x="1058604" y="1074821"/>
                      <a:pt x="1015825" y="1037390"/>
                      <a:pt x="1096036" y="1090864"/>
                    </a:cubicBezTo>
                    <a:cubicBezTo>
                      <a:pt x="1121798" y="1129507"/>
                      <a:pt x="1172394" y="1181628"/>
                      <a:pt x="1112078" y="1235242"/>
                    </a:cubicBezTo>
                    <a:cubicBezTo>
                      <a:pt x="1079121" y="1264538"/>
                      <a:pt x="983741" y="1267327"/>
                      <a:pt x="983741" y="1267327"/>
                    </a:cubicBezTo>
                    <a:cubicBezTo>
                      <a:pt x="914225" y="1261980"/>
                      <a:pt x="844062" y="1262159"/>
                      <a:pt x="775194" y="1251285"/>
                    </a:cubicBezTo>
                    <a:cubicBezTo>
                      <a:pt x="741788" y="1246010"/>
                      <a:pt x="678941" y="1219200"/>
                      <a:pt x="678941" y="1219200"/>
                    </a:cubicBezTo>
                    <a:lnTo>
                      <a:pt x="582688" y="1251285"/>
                    </a:lnTo>
                    <a:lnTo>
                      <a:pt x="534562" y="1267327"/>
                    </a:lnTo>
                    <a:cubicBezTo>
                      <a:pt x="497130" y="1261980"/>
                      <a:pt x="458484" y="1262150"/>
                      <a:pt x="422267" y="1251285"/>
                    </a:cubicBezTo>
                    <a:cubicBezTo>
                      <a:pt x="403800" y="1245745"/>
                      <a:pt x="391386" y="1227823"/>
                      <a:pt x="374141" y="1219200"/>
                    </a:cubicBezTo>
                    <a:cubicBezTo>
                      <a:pt x="359017" y="1211638"/>
                      <a:pt x="342057" y="1208505"/>
                      <a:pt x="326015" y="1203158"/>
                    </a:cubicBezTo>
                    <a:cubicBezTo>
                      <a:pt x="336710" y="1219200"/>
                      <a:pt x="376390" y="1245188"/>
                      <a:pt x="358099" y="1251285"/>
                    </a:cubicBezTo>
                    <a:cubicBezTo>
                      <a:pt x="317199" y="1264918"/>
                      <a:pt x="271587" y="1245698"/>
                      <a:pt x="229762" y="1235242"/>
                    </a:cubicBezTo>
                    <a:cubicBezTo>
                      <a:pt x="197198" y="1227101"/>
                      <a:pt x="146108" y="1190168"/>
                      <a:pt x="117467" y="1171074"/>
                    </a:cubicBezTo>
                    <a:cubicBezTo>
                      <a:pt x="74800" y="1043074"/>
                      <a:pt x="90275" y="1138990"/>
                      <a:pt x="342057" y="1138990"/>
                    </a:cubicBezTo>
                    <a:cubicBezTo>
                      <a:pt x="390479" y="1138990"/>
                      <a:pt x="438310" y="1128295"/>
                      <a:pt x="486436" y="1122948"/>
                    </a:cubicBezTo>
                    <a:cubicBezTo>
                      <a:pt x="512281" y="1084180"/>
                      <a:pt x="543028" y="1011321"/>
                      <a:pt x="598730" y="994611"/>
                    </a:cubicBezTo>
                    <a:cubicBezTo>
                      <a:pt x="634947" y="983746"/>
                      <a:pt x="673593" y="983916"/>
                      <a:pt x="711025" y="978569"/>
                    </a:cubicBezTo>
                    <a:cubicBezTo>
                      <a:pt x="727067" y="973222"/>
                      <a:pt x="743609" y="969188"/>
                      <a:pt x="759152" y="962527"/>
                    </a:cubicBezTo>
                    <a:cubicBezTo>
                      <a:pt x="810781" y="940400"/>
                      <a:pt x="861144" y="902531"/>
                      <a:pt x="919573" y="898358"/>
                    </a:cubicBezTo>
                    <a:lnTo>
                      <a:pt x="1144162" y="882316"/>
                    </a:lnTo>
                    <a:cubicBezTo>
                      <a:pt x="1197361" y="864583"/>
                      <a:pt x="1175378" y="866274"/>
                      <a:pt x="1208330" y="866274"/>
                    </a:cubicBezTo>
                  </a:path>
                </a:pathLst>
              </a:cu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714" b="1"/>
              </a:p>
            </p:txBody>
          </p:sp>
        </p:grpSp>
        <p:sp>
          <p:nvSpPr>
            <p:cNvPr id="227" name="TextBox 226"/>
            <p:cNvSpPr txBox="1"/>
            <p:nvPr/>
          </p:nvSpPr>
          <p:spPr>
            <a:xfrm>
              <a:off x="778791" y="217975"/>
              <a:ext cx="1135591" cy="43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2095" dirty="0"/>
                <a:t>Proteins</a:t>
              </a:r>
            </a:p>
          </p:txBody>
        </p:sp>
      </p:grpSp>
      <p:grpSp>
        <p:nvGrpSpPr>
          <p:cNvPr id="151" name="Group 105"/>
          <p:cNvGrpSpPr/>
          <p:nvPr/>
        </p:nvGrpSpPr>
        <p:grpSpPr>
          <a:xfrm>
            <a:off x="4048622" y="2513600"/>
            <a:ext cx="2400000" cy="2057143"/>
            <a:chOff x="4727292" y="94930"/>
            <a:chExt cx="2520000" cy="2160000"/>
          </a:xfrm>
        </p:grpSpPr>
        <p:sp>
          <p:nvSpPr>
            <p:cNvPr id="215" name="Oval 5"/>
            <p:cNvSpPr/>
            <p:nvPr/>
          </p:nvSpPr>
          <p:spPr>
            <a:xfrm>
              <a:off x="4727292" y="94930"/>
              <a:ext cx="2520000" cy="21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29"/>
            </a:p>
          </p:txBody>
        </p:sp>
        <p:grpSp>
          <p:nvGrpSpPr>
            <p:cNvPr id="216" name="Group 284"/>
            <p:cNvGrpSpPr/>
            <p:nvPr/>
          </p:nvGrpSpPr>
          <p:grpSpPr>
            <a:xfrm>
              <a:off x="5439918" y="822149"/>
              <a:ext cx="1080000" cy="1080000"/>
              <a:chOff x="5372770" y="2876778"/>
              <a:chExt cx="1566311" cy="156431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8" name="Freeform 217"/>
              <p:cNvSpPr/>
              <p:nvPr/>
            </p:nvSpPr>
            <p:spPr>
              <a:xfrm rot="1528859">
                <a:off x="5423929" y="2911036"/>
                <a:ext cx="1151996" cy="828321"/>
              </a:xfrm>
              <a:custGeom>
                <a:avLst/>
                <a:gdLst>
                  <a:gd name="connsiteX0" fmla="*/ 1155031 w 1748589"/>
                  <a:gd name="connsiteY0" fmla="*/ 786910 h 1220047"/>
                  <a:gd name="connsiteX1" fmla="*/ 1026695 w 1748589"/>
                  <a:gd name="connsiteY1" fmla="*/ 883163 h 1220047"/>
                  <a:gd name="connsiteX2" fmla="*/ 930442 w 1748589"/>
                  <a:gd name="connsiteY2" fmla="*/ 915247 h 1220047"/>
                  <a:gd name="connsiteX3" fmla="*/ 882316 w 1748589"/>
                  <a:gd name="connsiteY3" fmla="*/ 931289 h 1220047"/>
                  <a:gd name="connsiteX4" fmla="*/ 818147 w 1748589"/>
                  <a:gd name="connsiteY4" fmla="*/ 947332 h 1220047"/>
                  <a:gd name="connsiteX5" fmla="*/ 721895 w 1748589"/>
                  <a:gd name="connsiteY5" fmla="*/ 979416 h 1220047"/>
                  <a:gd name="connsiteX6" fmla="*/ 625642 w 1748589"/>
                  <a:gd name="connsiteY6" fmla="*/ 1011500 h 1220047"/>
                  <a:gd name="connsiteX7" fmla="*/ 577516 w 1748589"/>
                  <a:gd name="connsiteY7" fmla="*/ 1043584 h 1220047"/>
                  <a:gd name="connsiteX8" fmla="*/ 336884 w 1748589"/>
                  <a:gd name="connsiteY8" fmla="*/ 995458 h 1220047"/>
                  <a:gd name="connsiteX9" fmla="*/ 320842 w 1748589"/>
                  <a:gd name="connsiteY9" fmla="*/ 947332 h 1220047"/>
                  <a:gd name="connsiteX10" fmla="*/ 336884 w 1748589"/>
                  <a:gd name="connsiteY10" fmla="*/ 642532 h 1220047"/>
                  <a:gd name="connsiteX11" fmla="*/ 385010 w 1748589"/>
                  <a:gd name="connsiteY11" fmla="*/ 498153 h 1220047"/>
                  <a:gd name="connsiteX12" fmla="*/ 401053 w 1748589"/>
                  <a:gd name="connsiteY12" fmla="*/ 450026 h 1220047"/>
                  <a:gd name="connsiteX13" fmla="*/ 385010 w 1748589"/>
                  <a:gd name="connsiteY13" fmla="*/ 225437 h 1220047"/>
                  <a:gd name="connsiteX14" fmla="*/ 144379 w 1748589"/>
                  <a:gd name="connsiteY14" fmla="*/ 289605 h 1220047"/>
                  <a:gd name="connsiteX15" fmla="*/ 96253 w 1748589"/>
                  <a:gd name="connsiteY15" fmla="*/ 305647 h 1220047"/>
                  <a:gd name="connsiteX16" fmla="*/ 64168 w 1748589"/>
                  <a:gd name="connsiteY16" fmla="*/ 337732 h 1220047"/>
                  <a:gd name="connsiteX17" fmla="*/ 32084 w 1748589"/>
                  <a:gd name="connsiteY17" fmla="*/ 466068 h 1220047"/>
                  <a:gd name="connsiteX18" fmla="*/ 0 w 1748589"/>
                  <a:gd name="connsiteY18" fmla="*/ 578363 h 1220047"/>
                  <a:gd name="connsiteX19" fmla="*/ 32084 w 1748589"/>
                  <a:gd name="connsiteY19" fmla="*/ 674616 h 1220047"/>
                  <a:gd name="connsiteX20" fmla="*/ 48126 w 1748589"/>
                  <a:gd name="connsiteY20" fmla="*/ 722742 h 1220047"/>
                  <a:gd name="connsiteX21" fmla="*/ 112295 w 1748589"/>
                  <a:gd name="connsiteY21" fmla="*/ 818995 h 1220047"/>
                  <a:gd name="connsiteX22" fmla="*/ 144379 w 1748589"/>
                  <a:gd name="connsiteY22" fmla="*/ 867121 h 1220047"/>
                  <a:gd name="connsiteX23" fmla="*/ 160421 w 1748589"/>
                  <a:gd name="connsiteY23" fmla="*/ 915247 h 1220047"/>
                  <a:gd name="connsiteX24" fmla="*/ 208547 w 1748589"/>
                  <a:gd name="connsiteY24" fmla="*/ 931289 h 1220047"/>
                  <a:gd name="connsiteX25" fmla="*/ 224589 w 1748589"/>
                  <a:gd name="connsiteY25" fmla="*/ 979416 h 1220047"/>
                  <a:gd name="connsiteX26" fmla="*/ 320842 w 1748589"/>
                  <a:gd name="connsiteY26" fmla="*/ 1043584 h 1220047"/>
                  <a:gd name="connsiteX27" fmla="*/ 417095 w 1748589"/>
                  <a:gd name="connsiteY27" fmla="*/ 1091710 h 1220047"/>
                  <a:gd name="connsiteX28" fmla="*/ 497305 w 1748589"/>
                  <a:gd name="connsiteY28" fmla="*/ 1155879 h 1220047"/>
                  <a:gd name="connsiteX29" fmla="*/ 593558 w 1748589"/>
                  <a:gd name="connsiteY29" fmla="*/ 1187963 h 1220047"/>
                  <a:gd name="connsiteX30" fmla="*/ 657726 w 1748589"/>
                  <a:gd name="connsiteY30" fmla="*/ 1171921 h 1220047"/>
                  <a:gd name="connsiteX31" fmla="*/ 705853 w 1748589"/>
                  <a:gd name="connsiteY31" fmla="*/ 1075668 h 1220047"/>
                  <a:gd name="connsiteX32" fmla="*/ 737937 w 1748589"/>
                  <a:gd name="connsiteY32" fmla="*/ 1027542 h 1220047"/>
                  <a:gd name="connsiteX33" fmla="*/ 770021 w 1748589"/>
                  <a:gd name="connsiteY33" fmla="*/ 931289 h 1220047"/>
                  <a:gd name="connsiteX34" fmla="*/ 834189 w 1748589"/>
                  <a:gd name="connsiteY34" fmla="*/ 818995 h 1220047"/>
                  <a:gd name="connsiteX35" fmla="*/ 882316 w 1748589"/>
                  <a:gd name="connsiteY35" fmla="*/ 722742 h 1220047"/>
                  <a:gd name="connsiteX36" fmla="*/ 930442 w 1748589"/>
                  <a:gd name="connsiteY36" fmla="*/ 690658 h 1220047"/>
                  <a:gd name="connsiteX37" fmla="*/ 978568 w 1748589"/>
                  <a:gd name="connsiteY37" fmla="*/ 642532 h 1220047"/>
                  <a:gd name="connsiteX38" fmla="*/ 1155031 w 1748589"/>
                  <a:gd name="connsiteY38" fmla="*/ 546279 h 1220047"/>
                  <a:gd name="connsiteX39" fmla="*/ 1219200 w 1748589"/>
                  <a:gd name="connsiteY39" fmla="*/ 514195 h 1220047"/>
                  <a:gd name="connsiteX40" fmla="*/ 1331495 w 1748589"/>
                  <a:gd name="connsiteY40" fmla="*/ 482110 h 1220047"/>
                  <a:gd name="connsiteX41" fmla="*/ 1395663 w 1748589"/>
                  <a:gd name="connsiteY41" fmla="*/ 498153 h 1220047"/>
                  <a:gd name="connsiteX42" fmla="*/ 1475874 w 1748589"/>
                  <a:gd name="connsiteY42" fmla="*/ 562321 h 1220047"/>
                  <a:gd name="connsiteX43" fmla="*/ 1540042 w 1748589"/>
                  <a:gd name="connsiteY43" fmla="*/ 610447 h 1220047"/>
                  <a:gd name="connsiteX44" fmla="*/ 1588168 w 1748589"/>
                  <a:gd name="connsiteY44" fmla="*/ 706700 h 1220047"/>
                  <a:gd name="connsiteX45" fmla="*/ 1620253 w 1748589"/>
                  <a:gd name="connsiteY45" fmla="*/ 738784 h 1220047"/>
                  <a:gd name="connsiteX46" fmla="*/ 1684421 w 1748589"/>
                  <a:gd name="connsiteY46" fmla="*/ 835037 h 1220047"/>
                  <a:gd name="connsiteX47" fmla="*/ 1716505 w 1748589"/>
                  <a:gd name="connsiteY47" fmla="*/ 883163 h 1220047"/>
                  <a:gd name="connsiteX48" fmla="*/ 1748589 w 1748589"/>
                  <a:gd name="connsiteY48" fmla="*/ 979416 h 1220047"/>
                  <a:gd name="connsiteX49" fmla="*/ 1732547 w 1748589"/>
                  <a:gd name="connsiteY49" fmla="*/ 1139837 h 1220047"/>
                  <a:gd name="connsiteX50" fmla="*/ 1556084 w 1748589"/>
                  <a:gd name="connsiteY50" fmla="*/ 1220047 h 1220047"/>
                  <a:gd name="connsiteX51" fmla="*/ 1187116 w 1748589"/>
                  <a:gd name="connsiteY51" fmla="*/ 1204005 h 1220047"/>
                  <a:gd name="connsiteX52" fmla="*/ 1090863 w 1748589"/>
                  <a:gd name="connsiteY52" fmla="*/ 1155879 h 1220047"/>
                  <a:gd name="connsiteX53" fmla="*/ 994610 w 1748589"/>
                  <a:gd name="connsiteY53" fmla="*/ 1123795 h 1220047"/>
                  <a:gd name="connsiteX54" fmla="*/ 962526 w 1748589"/>
                  <a:gd name="connsiteY54" fmla="*/ 1091710 h 1220047"/>
                  <a:gd name="connsiteX55" fmla="*/ 914400 w 1748589"/>
                  <a:gd name="connsiteY55" fmla="*/ 1059626 h 1220047"/>
                  <a:gd name="connsiteX56" fmla="*/ 882316 w 1748589"/>
                  <a:gd name="connsiteY56" fmla="*/ 1011500 h 1220047"/>
                  <a:gd name="connsiteX57" fmla="*/ 850231 w 1748589"/>
                  <a:gd name="connsiteY57" fmla="*/ 979416 h 1220047"/>
                  <a:gd name="connsiteX58" fmla="*/ 818147 w 1748589"/>
                  <a:gd name="connsiteY58" fmla="*/ 883163 h 1220047"/>
                  <a:gd name="connsiteX59" fmla="*/ 802105 w 1748589"/>
                  <a:gd name="connsiteY59" fmla="*/ 835037 h 1220047"/>
                  <a:gd name="connsiteX60" fmla="*/ 786063 w 1748589"/>
                  <a:gd name="connsiteY60" fmla="*/ 770868 h 1220047"/>
                  <a:gd name="connsiteX61" fmla="*/ 802105 w 1748589"/>
                  <a:gd name="connsiteY61" fmla="*/ 562321 h 1220047"/>
                  <a:gd name="connsiteX62" fmla="*/ 850231 w 1748589"/>
                  <a:gd name="connsiteY62" fmla="*/ 530237 h 1220047"/>
                  <a:gd name="connsiteX63" fmla="*/ 882316 w 1748589"/>
                  <a:gd name="connsiteY63" fmla="*/ 433984 h 1220047"/>
                  <a:gd name="connsiteX64" fmla="*/ 866274 w 1748589"/>
                  <a:gd name="connsiteY64" fmla="*/ 385858 h 1220047"/>
                  <a:gd name="connsiteX65" fmla="*/ 753979 w 1748589"/>
                  <a:gd name="connsiteY65" fmla="*/ 289605 h 1220047"/>
                  <a:gd name="connsiteX66" fmla="*/ 705853 w 1748589"/>
                  <a:gd name="connsiteY66" fmla="*/ 273563 h 1220047"/>
                  <a:gd name="connsiteX67" fmla="*/ 673768 w 1748589"/>
                  <a:gd name="connsiteY67" fmla="*/ 241479 h 1220047"/>
                  <a:gd name="connsiteX68" fmla="*/ 641684 w 1748589"/>
                  <a:gd name="connsiteY68" fmla="*/ 145226 h 1220047"/>
                  <a:gd name="connsiteX69" fmla="*/ 657726 w 1748589"/>
                  <a:gd name="connsiteY69" fmla="*/ 32932 h 1220047"/>
                  <a:gd name="connsiteX70" fmla="*/ 689810 w 1748589"/>
                  <a:gd name="connsiteY70" fmla="*/ 847 h 1220047"/>
                  <a:gd name="connsiteX71" fmla="*/ 882316 w 1748589"/>
                  <a:gd name="connsiteY71" fmla="*/ 16889 h 1220047"/>
                  <a:gd name="connsiteX72" fmla="*/ 962526 w 1748589"/>
                  <a:gd name="connsiteY72" fmla="*/ 145226 h 1220047"/>
                  <a:gd name="connsiteX73" fmla="*/ 978568 w 1748589"/>
                  <a:gd name="connsiteY73" fmla="*/ 193353 h 1220047"/>
                  <a:gd name="connsiteX74" fmla="*/ 962526 w 1748589"/>
                  <a:gd name="connsiteY74" fmla="*/ 257521 h 122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748589" h="1220047">
                    <a:moveTo>
                      <a:pt x="1155031" y="786910"/>
                    </a:moveTo>
                    <a:cubicBezTo>
                      <a:pt x="1144802" y="795093"/>
                      <a:pt x="1055427" y="870393"/>
                      <a:pt x="1026695" y="883163"/>
                    </a:cubicBezTo>
                    <a:cubicBezTo>
                      <a:pt x="995790" y="896898"/>
                      <a:pt x="962526" y="904552"/>
                      <a:pt x="930442" y="915247"/>
                    </a:cubicBezTo>
                    <a:cubicBezTo>
                      <a:pt x="914400" y="920594"/>
                      <a:pt x="898721" y="927188"/>
                      <a:pt x="882316" y="931289"/>
                    </a:cubicBezTo>
                    <a:cubicBezTo>
                      <a:pt x="860926" y="936637"/>
                      <a:pt x="839265" y="940996"/>
                      <a:pt x="818147" y="947332"/>
                    </a:cubicBezTo>
                    <a:cubicBezTo>
                      <a:pt x="785754" y="957050"/>
                      <a:pt x="753979" y="968721"/>
                      <a:pt x="721895" y="979416"/>
                    </a:cubicBezTo>
                    <a:cubicBezTo>
                      <a:pt x="721894" y="979416"/>
                      <a:pt x="625643" y="1011499"/>
                      <a:pt x="625642" y="1011500"/>
                    </a:cubicBezTo>
                    <a:lnTo>
                      <a:pt x="577516" y="1043584"/>
                    </a:lnTo>
                    <a:cubicBezTo>
                      <a:pt x="535628" y="1040093"/>
                      <a:pt x="387735" y="1059022"/>
                      <a:pt x="336884" y="995458"/>
                    </a:cubicBezTo>
                    <a:cubicBezTo>
                      <a:pt x="326321" y="982254"/>
                      <a:pt x="326189" y="963374"/>
                      <a:pt x="320842" y="947332"/>
                    </a:cubicBezTo>
                    <a:cubicBezTo>
                      <a:pt x="326189" y="845732"/>
                      <a:pt x="324762" y="743548"/>
                      <a:pt x="336884" y="642532"/>
                    </a:cubicBezTo>
                    <a:lnTo>
                      <a:pt x="385010" y="498153"/>
                    </a:lnTo>
                    <a:lnTo>
                      <a:pt x="401053" y="450026"/>
                    </a:lnTo>
                    <a:cubicBezTo>
                      <a:pt x="395705" y="375163"/>
                      <a:pt x="438081" y="278508"/>
                      <a:pt x="385010" y="225437"/>
                    </a:cubicBezTo>
                    <a:cubicBezTo>
                      <a:pt x="256555" y="96983"/>
                      <a:pt x="207504" y="247522"/>
                      <a:pt x="144379" y="289605"/>
                    </a:cubicBezTo>
                    <a:cubicBezTo>
                      <a:pt x="130309" y="298985"/>
                      <a:pt x="112295" y="300300"/>
                      <a:pt x="96253" y="305647"/>
                    </a:cubicBezTo>
                    <a:cubicBezTo>
                      <a:pt x="85558" y="316342"/>
                      <a:pt x="69785" y="323689"/>
                      <a:pt x="64168" y="337732"/>
                    </a:cubicBezTo>
                    <a:cubicBezTo>
                      <a:pt x="47791" y="378673"/>
                      <a:pt x="42779" y="423289"/>
                      <a:pt x="32084" y="466068"/>
                    </a:cubicBezTo>
                    <a:cubicBezTo>
                      <a:pt x="11940" y="546644"/>
                      <a:pt x="23015" y="509319"/>
                      <a:pt x="0" y="578363"/>
                    </a:cubicBezTo>
                    <a:lnTo>
                      <a:pt x="32084" y="674616"/>
                    </a:lnTo>
                    <a:cubicBezTo>
                      <a:pt x="37431" y="690658"/>
                      <a:pt x="38746" y="708672"/>
                      <a:pt x="48126" y="722742"/>
                    </a:cubicBezTo>
                    <a:lnTo>
                      <a:pt x="112295" y="818995"/>
                    </a:lnTo>
                    <a:cubicBezTo>
                      <a:pt x="122990" y="835037"/>
                      <a:pt x="138282" y="848830"/>
                      <a:pt x="144379" y="867121"/>
                    </a:cubicBezTo>
                    <a:cubicBezTo>
                      <a:pt x="149726" y="883163"/>
                      <a:pt x="148464" y="903290"/>
                      <a:pt x="160421" y="915247"/>
                    </a:cubicBezTo>
                    <a:cubicBezTo>
                      <a:pt x="172378" y="927204"/>
                      <a:pt x="192505" y="925942"/>
                      <a:pt x="208547" y="931289"/>
                    </a:cubicBezTo>
                    <a:cubicBezTo>
                      <a:pt x="213894" y="947331"/>
                      <a:pt x="212632" y="967459"/>
                      <a:pt x="224589" y="979416"/>
                    </a:cubicBezTo>
                    <a:cubicBezTo>
                      <a:pt x="251855" y="1006682"/>
                      <a:pt x="288758" y="1022195"/>
                      <a:pt x="320842" y="1043584"/>
                    </a:cubicBezTo>
                    <a:cubicBezTo>
                      <a:pt x="383039" y="1085048"/>
                      <a:pt x="350677" y="1069571"/>
                      <a:pt x="417095" y="1091710"/>
                    </a:cubicBezTo>
                    <a:cubicBezTo>
                      <a:pt x="443762" y="1118378"/>
                      <a:pt x="460877" y="1139689"/>
                      <a:pt x="497305" y="1155879"/>
                    </a:cubicBezTo>
                    <a:cubicBezTo>
                      <a:pt x="528210" y="1169614"/>
                      <a:pt x="593558" y="1187963"/>
                      <a:pt x="593558" y="1187963"/>
                    </a:cubicBezTo>
                    <a:cubicBezTo>
                      <a:pt x="614947" y="1182616"/>
                      <a:pt x="639381" y="1184151"/>
                      <a:pt x="657726" y="1171921"/>
                    </a:cubicBezTo>
                    <a:cubicBezTo>
                      <a:pt x="692205" y="1148935"/>
                      <a:pt x="689839" y="1107695"/>
                      <a:pt x="705853" y="1075668"/>
                    </a:cubicBezTo>
                    <a:cubicBezTo>
                      <a:pt x="714475" y="1058423"/>
                      <a:pt x="730107" y="1045160"/>
                      <a:pt x="737937" y="1027542"/>
                    </a:cubicBezTo>
                    <a:cubicBezTo>
                      <a:pt x="751672" y="996637"/>
                      <a:pt x="754896" y="961538"/>
                      <a:pt x="770021" y="931289"/>
                    </a:cubicBezTo>
                    <a:cubicBezTo>
                      <a:pt x="810727" y="849876"/>
                      <a:pt x="788840" y="887019"/>
                      <a:pt x="834189" y="818995"/>
                    </a:cubicBezTo>
                    <a:cubicBezTo>
                      <a:pt x="847237" y="779851"/>
                      <a:pt x="851216" y="753842"/>
                      <a:pt x="882316" y="722742"/>
                    </a:cubicBezTo>
                    <a:cubicBezTo>
                      <a:pt x="895949" y="709109"/>
                      <a:pt x="915631" y="703001"/>
                      <a:pt x="930442" y="690658"/>
                    </a:cubicBezTo>
                    <a:cubicBezTo>
                      <a:pt x="947870" y="676134"/>
                      <a:pt x="961140" y="657056"/>
                      <a:pt x="978568" y="642532"/>
                    </a:cubicBezTo>
                    <a:cubicBezTo>
                      <a:pt x="1022531" y="605896"/>
                      <a:pt x="1118498" y="564546"/>
                      <a:pt x="1155031" y="546279"/>
                    </a:cubicBezTo>
                    <a:cubicBezTo>
                      <a:pt x="1176421" y="535584"/>
                      <a:pt x="1196000" y="519995"/>
                      <a:pt x="1219200" y="514195"/>
                    </a:cubicBezTo>
                    <a:cubicBezTo>
                      <a:pt x="1299773" y="494052"/>
                      <a:pt x="1262452" y="505125"/>
                      <a:pt x="1331495" y="482110"/>
                    </a:cubicBezTo>
                    <a:cubicBezTo>
                      <a:pt x="1352884" y="487458"/>
                      <a:pt x="1375398" y="489468"/>
                      <a:pt x="1395663" y="498153"/>
                    </a:cubicBezTo>
                    <a:cubicBezTo>
                      <a:pt x="1444656" y="519151"/>
                      <a:pt x="1439348" y="531883"/>
                      <a:pt x="1475874" y="562321"/>
                    </a:cubicBezTo>
                    <a:cubicBezTo>
                      <a:pt x="1496414" y="579437"/>
                      <a:pt x="1518653" y="594405"/>
                      <a:pt x="1540042" y="610447"/>
                    </a:cubicBezTo>
                    <a:cubicBezTo>
                      <a:pt x="1556985" y="661278"/>
                      <a:pt x="1552628" y="662275"/>
                      <a:pt x="1588168" y="706700"/>
                    </a:cubicBezTo>
                    <a:cubicBezTo>
                      <a:pt x="1597616" y="718510"/>
                      <a:pt x="1611178" y="726684"/>
                      <a:pt x="1620253" y="738784"/>
                    </a:cubicBezTo>
                    <a:cubicBezTo>
                      <a:pt x="1643389" y="769632"/>
                      <a:pt x="1663032" y="802953"/>
                      <a:pt x="1684421" y="835037"/>
                    </a:cubicBezTo>
                    <a:cubicBezTo>
                      <a:pt x="1695116" y="851079"/>
                      <a:pt x="1710408" y="864872"/>
                      <a:pt x="1716505" y="883163"/>
                    </a:cubicBezTo>
                    <a:lnTo>
                      <a:pt x="1748589" y="979416"/>
                    </a:lnTo>
                    <a:cubicBezTo>
                      <a:pt x="1743242" y="1032890"/>
                      <a:pt x="1756580" y="1091770"/>
                      <a:pt x="1732547" y="1139837"/>
                    </a:cubicBezTo>
                    <a:cubicBezTo>
                      <a:pt x="1701711" y="1201509"/>
                      <a:pt x="1611807" y="1208902"/>
                      <a:pt x="1556084" y="1220047"/>
                    </a:cubicBezTo>
                    <a:cubicBezTo>
                      <a:pt x="1433095" y="1214700"/>
                      <a:pt x="1309859" y="1213447"/>
                      <a:pt x="1187116" y="1204005"/>
                    </a:cubicBezTo>
                    <a:cubicBezTo>
                      <a:pt x="1134051" y="1199923"/>
                      <a:pt x="1137835" y="1176755"/>
                      <a:pt x="1090863" y="1155879"/>
                    </a:cubicBezTo>
                    <a:cubicBezTo>
                      <a:pt x="1059958" y="1142144"/>
                      <a:pt x="994610" y="1123795"/>
                      <a:pt x="994610" y="1123795"/>
                    </a:cubicBezTo>
                    <a:cubicBezTo>
                      <a:pt x="983915" y="1113100"/>
                      <a:pt x="974336" y="1101158"/>
                      <a:pt x="962526" y="1091710"/>
                    </a:cubicBezTo>
                    <a:cubicBezTo>
                      <a:pt x="947471" y="1079666"/>
                      <a:pt x="928033" y="1073259"/>
                      <a:pt x="914400" y="1059626"/>
                    </a:cubicBezTo>
                    <a:cubicBezTo>
                      <a:pt x="900767" y="1045993"/>
                      <a:pt x="894360" y="1026555"/>
                      <a:pt x="882316" y="1011500"/>
                    </a:cubicBezTo>
                    <a:cubicBezTo>
                      <a:pt x="872868" y="999690"/>
                      <a:pt x="860926" y="990111"/>
                      <a:pt x="850231" y="979416"/>
                    </a:cubicBezTo>
                    <a:lnTo>
                      <a:pt x="818147" y="883163"/>
                    </a:lnTo>
                    <a:cubicBezTo>
                      <a:pt x="812800" y="867121"/>
                      <a:pt x="806206" y="851442"/>
                      <a:pt x="802105" y="835037"/>
                    </a:cubicBezTo>
                    <a:lnTo>
                      <a:pt x="786063" y="770868"/>
                    </a:lnTo>
                    <a:cubicBezTo>
                      <a:pt x="791410" y="701352"/>
                      <a:pt x="784141" y="629688"/>
                      <a:pt x="802105" y="562321"/>
                    </a:cubicBezTo>
                    <a:cubicBezTo>
                      <a:pt x="807073" y="543692"/>
                      <a:pt x="840013" y="546586"/>
                      <a:pt x="850231" y="530237"/>
                    </a:cubicBezTo>
                    <a:cubicBezTo>
                      <a:pt x="868156" y="501558"/>
                      <a:pt x="882316" y="433984"/>
                      <a:pt x="882316" y="433984"/>
                    </a:cubicBezTo>
                    <a:cubicBezTo>
                      <a:pt x="876969" y="417942"/>
                      <a:pt x="876103" y="399618"/>
                      <a:pt x="866274" y="385858"/>
                    </a:cubicBezTo>
                    <a:cubicBezTo>
                      <a:pt x="844346" y="355159"/>
                      <a:pt x="791662" y="308446"/>
                      <a:pt x="753979" y="289605"/>
                    </a:cubicBezTo>
                    <a:cubicBezTo>
                      <a:pt x="738854" y="282043"/>
                      <a:pt x="721895" y="278910"/>
                      <a:pt x="705853" y="273563"/>
                    </a:cubicBezTo>
                    <a:cubicBezTo>
                      <a:pt x="695158" y="262868"/>
                      <a:pt x="680532" y="255007"/>
                      <a:pt x="673768" y="241479"/>
                    </a:cubicBezTo>
                    <a:cubicBezTo>
                      <a:pt x="658643" y="211230"/>
                      <a:pt x="641684" y="145226"/>
                      <a:pt x="641684" y="145226"/>
                    </a:cubicBezTo>
                    <a:cubicBezTo>
                      <a:pt x="647031" y="107795"/>
                      <a:pt x="645769" y="68803"/>
                      <a:pt x="657726" y="32932"/>
                    </a:cubicBezTo>
                    <a:cubicBezTo>
                      <a:pt x="662509" y="18583"/>
                      <a:pt x="674724" y="1925"/>
                      <a:pt x="689810" y="847"/>
                    </a:cubicBezTo>
                    <a:cubicBezTo>
                      <a:pt x="754037" y="-3741"/>
                      <a:pt x="818147" y="11542"/>
                      <a:pt x="882316" y="16889"/>
                    </a:cubicBezTo>
                    <a:cubicBezTo>
                      <a:pt x="958581" y="67734"/>
                      <a:pt x="924345" y="30683"/>
                      <a:pt x="962526" y="145226"/>
                    </a:cubicBezTo>
                    <a:lnTo>
                      <a:pt x="978568" y="193353"/>
                    </a:lnTo>
                    <a:lnTo>
                      <a:pt x="962526" y="257521"/>
                    </a:lnTo>
                  </a:path>
                </a:pathLst>
              </a:custGeom>
              <a:noFill/>
              <a:ln w="25400">
                <a:solidFill>
                  <a:srgbClr val="002060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714" b="1"/>
              </a:p>
            </p:txBody>
          </p:sp>
          <p:grpSp>
            <p:nvGrpSpPr>
              <p:cNvPr id="219" name="Group 287"/>
              <p:cNvGrpSpPr/>
              <p:nvPr/>
            </p:nvGrpSpPr>
            <p:grpSpPr>
              <a:xfrm>
                <a:off x="5439600" y="2876778"/>
                <a:ext cx="1355309" cy="1564318"/>
                <a:chOff x="4935980" y="2478650"/>
                <a:chExt cx="1355309" cy="1564318"/>
              </a:xfrm>
            </p:grpSpPr>
            <p:sp>
              <p:nvSpPr>
                <p:cNvPr id="222" name="Freeform 221"/>
                <p:cNvSpPr/>
                <p:nvPr/>
              </p:nvSpPr>
              <p:spPr>
                <a:xfrm rot="5400000">
                  <a:off x="5240420" y="2640487"/>
                  <a:ext cx="1151996" cy="828321"/>
                </a:xfrm>
                <a:custGeom>
                  <a:avLst/>
                  <a:gdLst>
                    <a:gd name="connsiteX0" fmla="*/ 1155031 w 1748589"/>
                    <a:gd name="connsiteY0" fmla="*/ 786910 h 1220047"/>
                    <a:gd name="connsiteX1" fmla="*/ 1026695 w 1748589"/>
                    <a:gd name="connsiteY1" fmla="*/ 883163 h 1220047"/>
                    <a:gd name="connsiteX2" fmla="*/ 930442 w 1748589"/>
                    <a:gd name="connsiteY2" fmla="*/ 915247 h 1220047"/>
                    <a:gd name="connsiteX3" fmla="*/ 882316 w 1748589"/>
                    <a:gd name="connsiteY3" fmla="*/ 931289 h 1220047"/>
                    <a:gd name="connsiteX4" fmla="*/ 818147 w 1748589"/>
                    <a:gd name="connsiteY4" fmla="*/ 947332 h 1220047"/>
                    <a:gd name="connsiteX5" fmla="*/ 721895 w 1748589"/>
                    <a:gd name="connsiteY5" fmla="*/ 979416 h 1220047"/>
                    <a:gd name="connsiteX6" fmla="*/ 625642 w 1748589"/>
                    <a:gd name="connsiteY6" fmla="*/ 1011500 h 1220047"/>
                    <a:gd name="connsiteX7" fmla="*/ 577516 w 1748589"/>
                    <a:gd name="connsiteY7" fmla="*/ 1043584 h 1220047"/>
                    <a:gd name="connsiteX8" fmla="*/ 336884 w 1748589"/>
                    <a:gd name="connsiteY8" fmla="*/ 995458 h 1220047"/>
                    <a:gd name="connsiteX9" fmla="*/ 320842 w 1748589"/>
                    <a:gd name="connsiteY9" fmla="*/ 947332 h 1220047"/>
                    <a:gd name="connsiteX10" fmla="*/ 336884 w 1748589"/>
                    <a:gd name="connsiteY10" fmla="*/ 642532 h 1220047"/>
                    <a:gd name="connsiteX11" fmla="*/ 385010 w 1748589"/>
                    <a:gd name="connsiteY11" fmla="*/ 498153 h 1220047"/>
                    <a:gd name="connsiteX12" fmla="*/ 401053 w 1748589"/>
                    <a:gd name="connsiteY12" fmla="*/ 450026 h 1220047"/>
                    <a:gd name="connsiteX13" fmla="*/ 385010 w 1748589"/>
                    <a:gd name="connsiteY13" fmla="*/ 225437 h 1220047"/>
                    <a:gd name="connsiteX14" fmla="*/ 144379 w 1748589"/>
                    <a:gd name="connsiteY14" fmla="*/ 289605 h 1220047"/>
                    <a:gd name="connsiteX15" fmla="*/ 96253 w 1748589"/>
                    <a:gd name="connsiteY15" fmla="*/ 305647 h 1220047"/>
                    <a:gd name="connsiteX16" fmla="*/ 64168 w 1748589"/>
                    <a:gd name="connsiteY16" fmla="*/ 337732 h 1220047"/>
                    <a:gd name="connsiteX17" fmla="*/ 32084 w 1748589"/>
                    <a:gd name="connsiteY17" fmla="*/ 466068 h 1220047"/>
                    <a:gd name="connsiteX18" fmla="*/ 0 w 1748589"/>
                    <a:gd name="connsiteY18" fmla="*/ 578363 h 1220047"/>
                    <a:gd name="connsiteX19" fmla="*/ 32084 w 1748589"/>
                    <a:gd name="connsiteY19" fmla="*/ 674616 h 1220047"/>
                    <a:gd name="connsiteX20" fmla="*/ 48126 w 1748589"/>
                    <a:gd name="connsiteY20" fmla="*/ 722742 h 1220047"/>
                    <a:gd name="connsiteX21" fmla="*/ 112295 w 1748589"/>
                    <a:gd name="connsiteY21" fmla="*/ 818995 h 1220047"/>
                    <a:gd name="connsiteX22" fmla="*/ 144379 w 1748589"/>
                    <a:gd name="connsiteY22" fmla="*/ 867121 h 1220047"/>
                    <a:gd name="connsiteX23" fmla="*/ 160421 w 1748589"/>
                    <a:gd name="connsiteY23" fmla="*/ 915247 h 1220047"/>
                    <a:gd name="connsiteX24" fmla="*/ 208547 w 1748589"/>
                    <a:gd name="connsiteY24" fmla="*/ 931289 h 1220047"/>
                    <a:gd name="connsiteX25" fmla="*/ 224589 w 1748589"/>
                    <a:gd name="connsiteY25" fmla="*/ 979416 h 1220047"/>
                    <a:gd name="connsiteX26" fmla="*/ 320842 w 1748589"/>
                    <a:gd name="connsiteY26" fmla="*/ 1043584 h 1220047"/>
                    <a:gd name="connsiteX27" fmla="*/ 417095 w 1748589"/>
                    <a:gd name="connsiteY27" fmla="*/ 1091710 h 1220047"/>
                    <a:gd name="connsiteX28" fmla="*/ 497305 w 1748589"/>
                    <a:gd name="connsiteY28" fmla="*/ 1155879 h 1220047"/>
                    <a:gd name="connsiteX29" fmla="*/ 593558 w 1748589"/>
                    <a:gd name="connsiteY29" fmla="*/ 1187963 h 1220047"/>
                    <a:gd name="connsiteX30" fmla="*/ 657726 w 1748589"/>
                    <a:gd name="connsiteY30" fmla="*/ 1171921 h 1220047"/>
                    <a:gd name="connsiteX31" fmla="*/ 705853 w 1748589"/>
                    <a:gd name="connsiteY31" fmla="*/ 1075668 h 1220047"/>
                    <a:gd name="connsiteX32" fmla="*/ 737937 w 1748589"/>
                    <a:gd name="connsiteY32" fmla="*/ 1027542 h 1220047"/>
                    <a:gd name="connsiteX33" fmla="*/ 770021 w 1748589"/>
                    <a:gd name="connsiteY33" fmla="*/ 931289 h 1220047"/>
                    <a:gd name="connsiteX34" fmla="*/ 834189 w 1748589"/>
                    <a:gd name="connsiteY34" fmla="*/ 818995 h 1220047"/>
                    <a:gd name="connsiteX35" fmla="*/ 882316 w 1748589"/>
                    <a:gd name="connsiteY35" fmla="*/ 722742 h 1220047"/>
                    <a:gd name="connsiteX36" fmla="*/ 930442 w 1748589"/>
                    <a:gd name="connsiteY36" fmla="*/ 690658 h 1220047"/>
                    <a:gd name="connsiteX37" fmla="*/ 978568 w 1748589"/>
                    <a:gd name="connsiteY37" fmla="*/ 642532 h 1220047"/>
                    <a:gd name="connsiteX38" fmla="*/ 1155031 w 1748589"/>
                    <a:gd name="connsiteY38" fmla="*/ 546279 h 1220047"/>
                    <a:gd name="connsiteX39" fmla="*/ 1219200 w 1748589"/>
                    <a:gd name="connsiteY39" fmla="*/ 514195 h 1220047"/>
                    <a:gd name="connsiteX40" fmla="*/ 1331495 w 1748589"/>
                    <a:gd name="connsiteY40" fmla="*/ 482110 h 1220047"/>
                    <a:gd name="connsiteX41" fmla="*/ 1395663 w 1748589"/>
                    <a:gd name="connsiteY41" fmla="*/ 498153 h 1220047"/>
                    <a:gd name="connsiteX42" fmla="*/ 1475874 w 1748589"/>
                    <a:gd name="connsiteY42" fmla="*/ 562321 h 1220047"/>
                    <a:gd name="connsiteX43" fmla="*/ 1540042 w 1748589"/>
                    <a:gd name="connsiteY43" fmla="*/ 610447 h 1220047"/>
                    <a:gd name="connsiteX44" fmla="*/ 1588168 w 1748589"/>
                    <a:gd name="connsiteY44" fmla="*/ 706700 h 1220047"/>
                    <a:gd name="connsiteX45" fmla="*/ 1620253 w 1748589"/>
                    <a:gd name="connsiteY45" fmla="*/ 738784 h 1220047"/>
                    <a:gd name="connsiteX46" fmla="*/ 1684421 w 1748589"/>
                    <a:gd name="connsiteY46" fmla="*/ 835037 h 1220047"/>
                    <a:gd name="connsiteX47" fmla="*/ 1716505 w 1748589"/>
                    <a:gd name="connsiteY47" fmla="*/ 883163 h 1220047"/>
                    <a:gd name="connsiteX48" fmla="*/ 1748589 w 1748589"/>
                    <a:gd name="connsiteY48" fmla="*/ 979416 h 1220047"/>
                    <a:gd name="connsiteX49" fmla="*/ 1732547 w 1748589"/>
                    <a:gd name="connsiteY49" fmla="*/ 1139837 h 1220047"/>
                    <a:gd name="connsiteX50" fmla="*/ 1556084 w 1748589"/>
                    <a:gd name="connsiteY50" fmla="*/ 1220047 h 1220047"/>
                    <a:gd name="connsiteX51" fmla="*/ 1187116 w 1748589"/>
                    <a:gd name="connsiteY51" fmla="*/ 1204005 h 1220047"/>
                    <a:gd name="connsiteX52" fmla="*/ 1090863 w 1748589"/>
                    <a:gd name="connsiteY52" fmla="*/ 1155879 h 1220047"/>
                    <a:gd name="connsiteX53" fmla="*/ 994610 w 1748589"/>
                    <a:gd name="connsiteY53" fmla="*/ 1123795 h 1220047"/>
                    <a:gd name="connsiteX54" fmla="*/ 962526 w 1748589"/>
                    <a:gd name="connsiteY54" fmla="*/ 1091710 h 1220047"/>
                    <a:gd name="connsiteX55" fmla="*/ 914400 w 1748589"/>
                    <a:gd name="connsiteY55" fmla="*/ 1059626 h 1220047"/>
                    <a:gd name="connsiteX56" fmla="*/ 882316 w 1748589"/>
                    <a:gd name="connsiteY56" fmla="*/ 1011500 h 1220047"/>
                    <a:gd name="connsiteX57" fmla="*/ 850231 w 1748589"/>
                    <a:gd name="connsiteY57" fmla="*/ 979416 h 1220047"/>
                    <a:gd name="connsiteX58" fmla="*/ 818147 w 1748589"/>
                    <a:gd name="connsiteY58" fmla="*/ 883163 h 1220047"/>
                    <a:gd name="connsiteX59" fmla="*/ 802105 w 1748589"/>
                    <a:gd name="connsiteY59" fmla="*/ 835037 h 1220047"/>
                    <a:gd name="connsiteX60" fmla="*/ 786063 w 1748589"/>
                    <a:gd name="connsiteY60" fmla="*/ 770868 h 1220047"/>
                    <a:gd name="connsiteX61" fmla="*/ 802105 w 1748589"/>
                    <a:gd name="connsiteY61" fmla="*/ 562321 h 1220047"/>
                    <a:gd name="connsiteX62" fmla="*/ 850231 w 1748589"/>
                    <a:gd name="connsiteY62" fmla="*/ 530237 h 1220047"/>
                    <a:gd name="connsiteX63" fmla="*/ 882316 w 1748589"/>
                    <a:gd name="connsiteY63" fmla="*/ 433984 h 1220047"/>
                    <a:gd name="connsiteX64" fmla="*/ 866274 w 1748589"/>
                    <a:gd name="connsiteY64" fmla="*/ 385858 h 1220047"/>
                    <a:gd name="connsiteX65" fmla="*/ 753979 w 1748589"/>
                    <a:gd name="connsiteY65" fmla="*/ 289605 h 1220047"/>
                    <a:gd name="connsiteX66" fmla="*/ 705853 w 1748589"/>
                    <a:gd name="connsiteY66" fmla="*/ 273563 h 1220047"/>
                    <a:gd name="connsiteX67" fmla="*/ 673768 w 1748589"/>
                    <a:gd name="connsiteY67" fmla="*/ 241479 h 1220047"/>
                    <a:gd name="connsiteX68" fmla="*/ 641684 w 1748589"/>
                    <a:gd name="connsiteY68" fmla="*/ 145226 h 1220047"/>
                    <a:gd name="connsiteX69" fmla="*/ 657726 w 1748589"/>
                    <a:gd name="connsiteY69" fmla="*/ 32932 h 1220047"/>
                    <a:gd name="connsiteX70" fmla="*/ 689810 w 1748589"/>
                    <a:gd name="connsiteY70" fmla="*/ 847 h 1220047"/>
                    <a:gd name="connsiteX71" fmla="*/ 882316 w 1748589"/>
                    <a:gd name="connsiteY71" fmla="*/ 16889 h 1220047"/>
                    <a:gd name="connsiteX72" fmla="*/ 962526 w 1748589"/>
                    <a:gd name="connsiteY72" fmla="*/ 145226 h 1220047"/>
                    <a:gd name="connsiteX73" fmla="*/ 978568 w 1748589"/>
                    <a:gd name="connsiteY73" fmla="*/ 193353 h 1220047"/>
                    <a:gd name="connsiteX74" fmla="*/ 962526 w 1748589"/>
                    <a:gd name="connsiteY74" fmla="*/ 257521 h 1220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748589" h="1220047">
                      <a:moveTo>
                        <a:pt x="1155031" y="786910"/>
                      </a:moveTo>
                      <a:cubicBezTo>
                        <a:pt x="1144802" y="795093"/>
                        <a:pt x="1055427" y="870393"/>
                        <a:pt x="1026695" y="883163"/>
                      </a:cubicBezTo>
                      <a:cubicBezTo>
                        <a:pt x="995790" y="896898"/>
                        <a:pt x="962526" y="904552"/>
                        <a:pt x="930442" y="915247"/>
                      </a:cubicBezTo>
                      <a:cubicBezTo>
                        <a:pt x="914400" y="920594"/>
                        <a:pt x="898721" y="927188"/>
                        <a:pt x="882316" y="931289"/>
                      </a:cubicBezTo>
                      <a:cubicBezTo>
                        <a:pt x="860926" y="936637"/>
                        <a:pt x="839265" y="940996"/>
                        <a:pt x="818147" y="947332"/>
                      </a:cubicBezTo>
                      <a:cubicBezTo>
                        <a:pt x="785754" y="957050"/>
                        <a:pt x="753979" y="968721"/>
                        <a:pt x="721895" y="979416"/>
                      </a:cubicBezTo>
                      <a:cubicBezTo>
                        <a:pt x="721894" y="979416"/>
                        <a:pt x="625643" y="1011499"/>
                        <a:pt x="625642" y="1011500"/>
                      </a:cubicBezTo>
                      <a:lnTo>
                        <a:pt x="577516" y="1043584"/>
                      </a:lnTo>
                      <a:cubicBezTo>
                        <a:pt x="535628" y="1040093"/>
                        <a:pt x="387735" y="1059022"/>
                        <a:pt x="336884" y="995458"/>
                      </a:cubicBezTo>
                      <a:cubicBezTo>
                        <a:pt x="326321" y="982254"/>
                        <a:pt x="326189" y="963374"/>
                        <a:pt x="320842" y="947332"/>
                      </a:cubicBezTo>
                      <a:cubicBezTo>
                        <a:pt x="326189" y="845732"/>
                        <a:pt x="324762" y="743548"/>
                        <a:pt x="336884" y="642532"/>
                      </a:cubicBezTo>
                      <a:lnTo>
                        <a:pt x="385010" y="498153"/>
                      </a:lnTo>
                      <a:lnTo>
                        <a:pt x="401053" y="450026"/>
                      </a:lnTo>
                      <a:cubicBezTo>
                        <a:pt x="395705" y="375163"/>
                        <a:pt x="438081" y="278508"/>
                        <a:pt x="385010" y="225437"/>
                      </a:cubicBezTo>
                      <a:cubicBezTo>
                        <a:pt x="256555" y="96983"/>
                        <a:pt x="207504" y="247522"/>
                        <a:pt x="144379" y="289605"/>
                      </a:cubicBezTo>
                      <a:cubicBezTo>
                        <a:pt x="130309" y="298985"/>
                        <a:pt x="112295" y="300300"/>
                        <a:pt x="96253" y="305647"/>
                      </a:cubicBezTo>
                      <a:cubicBezTo>
                        <a:pt x="85558" y="316342"/>
                        <a:pt x="69785" y="323689"/>
                        <a:pt x="64168" y="337732"/>
                      </a:cubicBezTo>
                      <a:cubicBezTo>
                        <a:pt x="47791" y="378673"/>
                        <a:pt x="42779" y="423289"/>
                        <a:pt x="32084" y="466068"/>
                      </a:cubicBezTo>
                      <a:cubicBezTo>
                        <a:pt x="11940" y="546644"/>
                        <a:pt x="23015" y="509319"/>
                        <a:pt x="0" y="578363"/>
                      </a:cubicBezTo>
                      <a:lnTo>
                        <a:pt x="32084" y="674616"/>
                      </a:lnTo>
                      <a:cubicBezTo>
                        <a:pt x="37431" y="690658"/>
                        <a:pt x="38746" y="708672"/>
                        <a:pt x="48126" y="722742"/>
                      </a:cubicBezTo>
                      <a:lnTo>
                        <a:pt x="112295" y="818995"/>
                      </a:lnTo>
                      <a:cubicBezTo>
                        <a:pt x="122990" y="835037"/>
                        <a:pt x="138282" y="848830"/>
                        <a:pt x="144379" y="867121"/>
                      </a:cubicBezTo>
                      <a:cubicBezTo>
                        <a:pt x="149726" y="883163"/>
                        <a:pt x="148464" y="903290"/>
                        <a:pt x="160421" y="915247"/>
                      </a:cubicBezTo>
                      <a:cubicBezTo>
                        <a:pt x="172378" y="927204"/>
                        <a:pt x="192505" y="925942"/>
                        <a:pt x="208547" y="931289"/>
                      </a:cubicBezTo>
                      <a:cubicBezTo>
                        <a:pt x="213894" y="947331"/>
                        <a:pt x="212632" y="967459"/>
                        <a:pt x="224589" y="979416"/>
                      </a:cubicBezTo>
                      <a:cubicBezTo>
                        <a:pt x="251855" y="1006682"/>
                        <a:pt x="288758" y="1022195"/>
                        <a:pt x="320842" y="1043584"/>
                      </a:cubicBezTo>
                      <a:cubicBezTo>
                        <a:pt x="383039" y="1085048"/>
                        <a:pt x="350677" y="1069571"/>
                        <a:pt x="417095" y="1091710"/>
                      </a:cubicBezTo>
                      <a:cubicBezTo>
                        <a:pt x="443762" y="1118378"/>
                        <a:pt x="460877" y="1139689"/>
                        <a:pt x="497305" y="1155879"/>
                      </a:cubicBezTo>
                      <a:cubicBezTo>
                        <a:pt x="528210" y="1169614"/>
                        <a:pt x="593558" y="1187963"/>
                        <a:pt x="593558" y="1187963"/>
                      </a:cubicBezTo>
                      <a:cubicBezTo>
                        <a:pt x="614947" y="1182616"/>
                        <a:pt x="639381" y="1184151"/>
                        <a:pt x="657726" y="1171921"/>
                      </a:cubicBezTo>
                      <a:cubicBezTo>
                        <a:pt x="692205" y="1148935"/>
                        <a:pt x="689839" y="1107695"/>
                        <a:pt x="705853" y="1075668"/>
                      </a:cubicBezTo>
                      <a:cubicBezTo>
                        <a:pt x="714475" y="1058423"/>
                        <a:pt x="730107" y="1045160"/>
                        <a:pt x="737937" y="1027542"/>
                      </a:cubicBezTo>
                      <a:cubicBezTo>
                        <a:pt x="751672" y="996637"/>
                        <a:pt x="754896" y="961538"/>
                        <a:pt x="770021" y="931289"/>
                      </a:cubicBezTo>
                      <a:cubicBezTo>
                        <a:pt x="810727" y="849876"/>
                        <a:pt x="788840" y="887019"/>
                        <a:pt x="834189" y="818995"/>
                      </a:cubicBezTo>
                      <a:cubicBezTo>
                        <a:pt x="847237" y="779851"/>
                        <a:pt x="851216" y="753842"/>
                        <a:pt x="882316" y="722742"/>
                      </a:cubicBezTo>
                      <a:cubicBezTo>
                        <a:pt x="895949" y="709109"/>
                        <a:pt x="915631" y="703001"/>
                        <a:pt x="930442" y="690658"/>
                      </a:cubicBezTo>
                      <a:cubicBezTo>
                        <a:pt x="947870" y="676134"/>
                        <a:pt x="961140" y="657056"/>
                        <a:pt x="978568" y="642532"/>
                      </a:cubicBezTo>
                      <a:cubicBezTo>
                        <a:pt x="1022531" y="605896"/>
                        <a:pt x="1118498" y="564546"/>
                        <a:pt x="1155031" y="546279"/>
                      </a:cubicBezTo>
                      <a:cubicBezTo>
                        <a:pt x="1176421" y="535584"/>
                        <a:pt x="1196000" y="519995"/>
                        <a:pt x="1219200" y="514195"/>
                      </a:cubicBezTo>
                      <a:cubicBezTo>
                        <a:pt x="1299773" y="494052"/>
                        <a:pt x="1262452" y="505125"/>
                        <a:pt x="1331495" y="482110"/>
                      </a:cubicBezTo>
                      <a:cubicBezTo>
                        <a:pt x="1352884" y="487458"/>
                        <a:pt x="1375398" y="489468"/>
                        <a:pt x="1395663" y="498153"/>
                      </a:cubicBezTo>
                      <a:cubicBezTo>
                        <a:pt x="1444656" y="519151"/>
                        <a:pt x="1439348" y="531883"/>
                        <a:pt x="1475874" y="562321"/>
                      </a:cubicBezTo>
                      <a:cubicBezTo>
                        <a:pt x="1496414" y="579437"/>
                        <a:pt x="1518653" y="594405"/>
                        <a:pt x="1540042" y="610447"/>
                      </a:cubicBezTo>
                      <a:cubicBezTo>
                        <a:pt x="1556985" y="661278"/>
                        <a:pt x="1552628" y="662275"/>
                        <a:pt x="1588168" y="706700"/>
                      </a:cubicBezTo>
                      <a:cubicBezTo>
                        <a:pt x="1597616" y="718510"/>
                        <a:pt x="1611178" y="726684"/>
                        <a:pt x="1620253" y="738784"/>
                      </a:cubicBezTo>
                      <a:cubicBezTo>
                        <a:pt x="1643389" y="769632"/>
                        <a:pt x="1663032" y="802953"/>
                        <a:pt x="1684421" y="835037"/>
                      </a:cubicBezTo>
                      <a:cubicBezTo>
                        <a:pt x="1695116" y="851079"/>
                        <a:pt x="1710408" y="864872"/>
                        <a:pt x="1716505" y="883163"/>
                      </a:cubicBezTo>
                      <a:lnTo>
                        <a:pt x="1748589" y="979416"/>
                      </a:lnTo>
                      <a:cubicBezTo>
                        <a:pt x="1743242" y="1032890"/>
                        <a:pt x="1756580" y="1091770"/>
                        <a:pt x="1732547" y="1139837"/>
                      </a:cubicBezTo>
                      <a:cubicBezTo>
                        <a:pt x="1701711" y="1201509"/>
                        <a:pt x="1611807" y="1208902"/>
                        <a:pt x="1556084" y="1220047"/>
                      </a:cubicBezTo>
                      <a:cubicBezTo>
                        <a:pt x="1433095" y="1214700"/>
                        <a:pt x="1309859" y="1213447"/>
                        <a:pt x="1187116" y="1204005"/>
                      </a:cubicBezTo>
                      <a:cubicBezTo>
                        <a:pt x="1134051" y="1199923"/>
                        <a:pt x="1137835" y="1176755"/>
                        <a:pt x="1090863" y="1155879"/>
                      </a:cubicBezTo>
                      <a:cubicBezTo>
                        <a:pt x="1059958" y="1142144"/>
                        <a:pt x="994610" y="1123795"/>
                        <a:pt x="994610" y="1123795"/>
                      </a:cubicBezTo>
                      <a:cubicBezTo>
                        <a:pt x="983915" y="1113100"/>
                        <a:pt x="974336" y="1101158"/>
                        <a:pt x="962526" y="1091710"/>
                      </a:cubicBezTo>
                      <a:cubicBezTo>
                        <a:pt x="947471" y="1079666"/>
                        <a:pt x="928033" y="1073259"/>
                        <a:pt x="914400" y="1059626"/>
                      </a:cubicBezTo>
                      <a:cubicBezTo>
                        <a:pt x="900767" y="1045993"/>
                        <a:pt x="894360" y="1026555"/>
                        <a:pt x="882316" y="1011500"/>
                      </a:cubicBezTo>
                      <a:cubicBezTo>
                        <a:pt x="872868" y="999690"/>
                        <a:pt x="860926" y="990111"/>
                        <a:pt x="850231" y="979416"/>
                      </a:cubicBezTo>
                      <a:lnTo>
                        <a:pt x="818147" y="883163"/>
                      </a:lnTo>
                      <a:cubicBezTo>
                        <a:pt x="812800" y="867121"/>
                        <a:pt x="806206" y="851442"/>
                        <a:pt x="802105" y="835037"/>
                      </a:cubicBezTo>
                      <a:lnTo>
                        <a:pt x="786063" y="770868"/>
                      </a:lnTo>
                      <a:cubicBezTo>
                        <a:pt x="791410" y="701352"/>
                        <a:pt x="784141" y="629688"/>
                        <a:pt x="802105" y="562321"/>
                      </a:cubicBezTo>
                      <a:cubicBezTo>
                        <a:pt x="807073" y="543692"/>
                        <a:pt x="840013" y="546586"/>
                        <a:pt x="850231" y="530237"/>
                      </a:cubicBezTo>
                      <a:cubicBezTo>
                        <a:pt x="868156" y="501558"/>
                        <a:pt x="882316" y="433984"/>
                        <a:pt x="882316" y="433984"/>
                      </a:cubicBezTo>
                      <a:cubicBezTo>
                        <a:pt x="876969" y="417942"/>
                        <a:pt x="876103" y="399618"/>
                        <a:pt x="866274" y="385858"/>
                      </a:cubicBezTo>
                      <a:cubicBezTo>
                        <a:pt x="844346" y="355159"/>
                        <a:pt x="791662" y="308446"/>
                        <a:pt x="753979" y="289605"/>
                      </a:cubicBezTo>
                      <a:cubicBezTo>
                        <a:pt x="738854" y="282043"/>
                        <a:pt x="721895" y="278910"/>
                        <a:pt x="705853" y="273563"/>
                      </a:cubicBezTo>
                      <a:cubicBezTo>
                        <a:pt x="695158" y="262868"/>
                        <a:pt x="680532" y="255007"/>
                        <a:pt x="673768" y="241479"/>
                      </a:cubicBezTo>
                      <a:cubicBezTo>
                        <a:pt x="658643" y="211230"/>
                        <a:pt x="641684" y="145226"/>
                        <a:pt x="641684" y="145226"/>
                      </a:cubicBezTo>
                      <a:cubicBezTo>
                        <a:pt x="647031" y="107795"/>
                        <a:pt x="645769" y="68803"/>
                        <a:pt x="657726" y="32932"/>
                      </a:cubicBezTo>
                      <a:cubicBezTo>
                        <a:pt x="662509" y="18583"/>
                        <a:pt x="674724" y="1925"/>
                        <a:pt x="689810" y="847"/>
                      </a:cubicBezTo>
                      <a:cubicBezTo>
                        <a:pt x="754037" y="-3741"/>
                        <a:pt x="818147" y="11542"/>
                        <a:pt x="882316" y="16889"/>
                      </a:cubicBezTo>
                      <a:cubicBezTo>
                        <a:pt x="958581" y="67734"/>
                        <a:pt x="924345" y="30683"/>
                        <a:pt x="962526" y="145226"/>
                      </a:cubicBezTo>
                      <a:lnTo>
                        <a:pt x="978568" y="193353"/>
                      </a:lnTo>
                      <a:lnTo>
                        <a:pt x="962526" y="257521"/>
                      </a:lnTo>
                    </a:path>
                  </a:pathLst>
                </a:custGeom>
                <a:noFill/>
                <a:ln w="25400">
                  <a:solidFill>
                    <a:srgbClr val="00B0F0"/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714" b="1"/>
                </a:p>
              </p:txBody>
            </p:sp>
            <p:sp>
              <p:nvSpPr>
                <p:cNvPr id="223" name="Freeform 222"/>
                <p:cNvSpPr/>
                <p:nvPr/>
              </p:nvSpPr>
              <p:spPr>
                <a:xfrm>
                  <a:off x="4935980" y="2874979"/>
                  <a:ext cx="820366" cy="834933"/>
                </a:xfrm>
                <a:custGeom>
                  <a:avLst/>
                  <a:gdLst>
                    <a:gd name="connsiteX0" fmla="*/ 743109 w 1208330"/>
                    <a:gd name="connsiteY0" fmla="*/ 0 h 1267327"/>
                    <a:gd name="connsiteX1" fmla="*/ 662899 w 1208330"/>
                    <a:gd name="connsiteY1" fmla="*/ 48127 h 1267327"/>
                    <a:gd name="connsiteX2" fmla="*/ 614773 w 1208330"/>
                    <a:gd name="connsiteY2" fmla="*/ 80211 h 1267327"/>
                    <a:gd name="connsiteX3" fmla="*/ 598730 w 1208330"/>
                    <a:gd name="connsiteY3" fmla="*/ 128337 h 1267327"/>
                    <a:gd name="connsiteX4" fmla="*/ 614773 w 1208330"/>
                    <a:gd name="connsiteY4" fmla="*/ 336885 h 1267327"/>
                    <a:gd name="connsiteX5" fmla="*/ 646857 w 1208330"/>
                    <a:gd name="connsiteY5" fmla="*/ 449179 h 1267327"/>
                    <a:gd name="connsiteX6" fmla="*/ 662899 w 1208330"/>
                    <a:gd name="connsiteY6" fmla="*/ 513348 h 1267327"/>
                    <a:gd name="connsiteX7" fmla="*/ 598730 w 1208330"/>
                    <a:gd name="connsiteY7" fmla="*/ 721895 h 1267327"/>
                    <a:gd name="connsiteX8" fmla="*/ 534562 w 1208330"/>
                    <a:gd name="connsiteY8" fmla="*/ 786064 h 1267327"/>
                    <a:gd name="connsiteX9" fmla="*/ 390183 w 1208330"/>
                    <a:gd name="connsiteY9" fmla="*/ 866274 h 1267327"/>
                    <a:gd name="connsiteX10" fmla="*/ 342057 w 1208330"/>
                    <a:gd name="connsiteY10" fmla="*/ 882316 h 1267327"/>
                    <a:gd name="connsiteX11" fmla="*/ 133509 w 1208330"/>
                    <a:gd name="connsiteY11" fmla="*/ 866274 h 1267327"/>
                    <a:gd name="connsiteX12" fmla="*/ 85383 w 1208330"/>
                    <a:gd name="connsiteY12" fmla="*/ 850232 h 1267327"/>
                    <a:gd name="connsiteX13" fmla="*/ 69341 w 1208330"/>
                    <a:gd name="connsiteY13" fmla="*/ 802106 h 1267327"/>
                    <a:gd name="connsiteX14" fmla="*/ 21215 w 1208330"/>
                    <a:gd name="connsiteY14" fmla="*/ 770021 h 1267327"/>
                    <a:gd name="connsiteX15" fmla="*/ 21215 w 1208330"/>
                    <a:gd name="connsiteY15" fmla="*/ 609600 h 1267327"/>
                    <a:gd name="connsiteX16" fmla="*/ 69341 w 1208330"/>
                    <a:gd name="connsiteY16" fmla="*/ 577516 h 1267327"/>
                    <a:gd name="connsiteX17" fmla="*/ 149552 w 1208330"/>
                    <a:gd name="connsiteY17" fmla="*/ 593558 h 1267327"/>
                    <a:gd name="connsiteX18" fmla="*/ 245804 w 1208330"/>
                    <a:gd name="connsiteY18" fmla="*/ 689811 h 1267327"/>
                    <a:gd name="connsiteX19" fmla="*/ 261846 w 1208330"/>
                    <a:gd name="connsiteY19" fmla="*/ 753979 h 1267327"/>
                    <a:gd name="connsiteX20" fmla="*/ 293930 w 1208330"/>
                    <a:gd name="connsiteY20" fmla="*/ 786064 h 1267327"/>
                    <a:gd name="connsiteX21" fmla="*/ 358099 w 1208330"/>
                    <a:gd name="connsiteY21" fmla="*/ 882316 h 1267327"/>
                    <a:gd name="connsiteX22" fmla="*/ 406225 w 1208330"/>
                    <a:gd name="connsiteY22" fmla="*/ 962527 h 1267327"/>
                    <a:gd name="connsiteX23" fmla="*/ 454352 w 1208330"/>
                    <a:gd name="connsiteY23" fmla="*/ 978569 h 1267327"/>
                    <a:gd name="connsiteX24" fmla="*/ 614773 w 1208330"/>
                    <a:gd name="connsiteY24" fmla="*/ 962527 h 1267327"/>
                    <a:gd name="connsiteX25" fmla="*/ 646857 w 1208330"/>
                    <a:gd name="connsiteY25" fmla="*/ 930442 h 1267327"/>
                    <a:gd name="connsiteX26" fmla="*/ 743109 w 1208330"/>
                    <a:gd name="connsiteY26" fmla="*/ 898358 h 1267327"/>
                    <a:gd name="connsiteX27" fmla="*/ 791236 w 1208330"/>
                    <a:gd name="connsiteY27" fmla="*/ 882316 h 1267327"/>
                    <a:gd name="connsiteX28" fmla="*/ 887488 w 1208330"/>
                    <a:gd name="connsiteY28" fmla="*/ 898358 h 1267327"/>
                    <a:gd name="connsiteX29" fmla="*/ 983741 w 1208330"/>
                    <a:gd name="connsiteY29" fmla="*/ 962527 h 1267327"/>
                    <a:gd name="connsiteX30" fmla="*/ 1096036 w 1208330"/>
                    <a:gd name="connsiteY30" fmla="*/ 1090864 h 1267327"/>
                    <a:gd name="connsiteX31" fmla="*/ 1112078 w 1208330"/>
                    <a:gd name="connsiteY31" fmla="*/ 1235242 h 1267327"/>
                    <a:gd name="connsiteX32" fmla="*/ 983741 w 1208330"/>
                    <a:gd name="connsiteY32" fmla="*/ 1267327 h 1267327"/>
                    <a:gd name="connsiteX33" fmla="*/ 775194 w 1208330"/>
                    <a:gd name="connsiteY33" fmla="*/ 1251285 h 1267327"/>
                    <a:gd name="connsiteX34" fmla="*/ 678941 w 1208330"/>
                    <a:gd name="connsiteY34" fmla="*/ 1219200 h 1267327"/>
                    <a:gd name="connsiteX35" fmla="*/ 582688 w 1208330"/>
                    <a:gd name="connsiteY35" fmla="*/ 1251285 h 1267327"/>
                    <a:gd name="connsiteX36" fmla="*/ 534562 w 1208330"/>
                    <a:gd name="connsiteY36" fmla="*/ 1267327 h 1267327"/>
                    <a:gd name="connsiteX37" fmla="*/ 422267 w 1208330"/>
                    <a:gd name="connsiteY37" fmla="*/ 1251285 h 1267327"/>
                    <a:gd name="connsiteX38" fmla="*/ 374141 w 1208330"/>
                    <a:gd name="connsiteY38" fmla="*/ 1219200 h 1267327"/>
                    <a:gd name="connsiteX39" fmla="*/ 326015 w 1208330"/>
                    <a:gd name="connsiteY39" fmla="*/ 1203158 h 1267327"/>
                    <a:gd name="connsiteX40" fmla="*/ 358099 w 1208330"/>
                    <a:gd name="connsiteY40" fmla="*/ 1251285 h 1267327"/>
                    <a:gd name="connsiteX41" fmla="*/ 229762 w 1208330"/>
                    <a:gd name="connsiteY41" fmla="*/ 1235242 h 1267327"/>
                    <a:gd name="connsiteX42" fmla="*/ 117467 w 1208330"/>
                    <a:gd name="connsiteY42" fmla="*/ 1171074 h 1267327"/>
                    <a:gd name="connsiteX43" fmla="*/ 342057 w 1208330"/>
                    <a:gd name="connsiteY43" fmla="*/ 1138990 h 1267327"/>
                    <a:gd name="connsiteX44" fmla="*/ 486436 w 1208330"/>
                    <a:gd name="connsiteY44" fmla="*/ 1122948 h 1267327"/>
                    <a:gd name="connsiteX45" fmla="*/ 598730 w 1208330"/>
                    <a:gd name="connsiteY45" fmla="*/ 994611 h 1267327"/>
                    <a:gd name="connsiteX46" fmla="*/ 711025 w 1208330"/>
                    <a:gd name="connsiteY46" fmla="*/ 978569 h 1267327"/>
                    <a:gd name="connsiteX47" fmla="*/ 759152 w 1208330"/>
                    <a:gd name="connsiteY47" fmla="*/ 962527 h 1267327"/>
                    <a:gd name="connsiteX48" fmla="*/ 919573 w 1208330"/>
                    <a:gd name="connsiteY48" fmla="*/ 898358 h 1267327"/>
                    <a:gd name="connsiteX49" fmla="*/ 1144162 w 1208330"/>
                    <a:gd name="connsiteY49" fmla="*/ 882316 h 1267327"/>
                    <a:gd name="connsiteX50" fmla="*/ 1208330 w 1208330"/>
                    <a:gd name="connsiteY50" fmla="*/ 866274 h 126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208330" h="1267327">
                      <a:moveTo>
                        <a:pt x="743109" y="0"/>
                      </a:moveTo>
                      <a:cubicBezTo>
                        <a:pt x="716372" y="16042"/>
                        <a:pt x="689340" y="31601"/>
                        <a:pt x="662899" y="48127"/>
                      </a:cubicBezTo>
                      <a:cubicBezTo>
                        <a:pt x="646550" y="58346"/>
                        <a:pt x="626817" y="65156"/>
                        <a:pt x="614773" y="80211"/>
                      </a:cubicBezTo>
                      <a:cubicBezTo>
                        <a:pt x="604209" y="93415"/>
                        <a:pt x="604078" y="112295"/>
                        <a:pt x="598730" y="128337"/>
                      </a:cubicBezTo>
                      <a:cubicBezTo>
                        <a:pt x="604078" y="197853"/>
                        <a:pt x="606626" y="267641"/>
                        <a:pt x="614773" y="336885"/>
                      </a:cubicBezTo>
                      <a:cubicBezTo>
                        <a:pt x="619788" y="379514"/>
                        <a:pt x="635446" y="409238"/>
                        <a:pt x="646857" y="449179"/>
                      </a:cubicBezTo>
                      <a:cubicBezTo>
                        <a:pt x="652914" y="470379"/>
                        <a:pt x="657552" y="491958"/>
                        <a:pt x="662899" y="513348"/>
                      </a:cubicBezTo>
                      <a:cubicBezTo>
                        <a:pt x="632599" y="816352"/>
                        <a:pt x="689924" y="585106"/>
                        <a:pt x="598730" y="721895"/>
                      </a:cubicBezTo>
                      <a:cubicBezTo>
                        <a:pt x="549839" y="795231"/>
                        <a:pt x="626232" y="755505"/>
                        <a:pt x="534562" y="786064"/>
                      </a:cubicBezTo>
                      <a:cubicBezTo>
                        <a:pt x="462522" y="858104"/>
                        <a:pt x="507959" y="827016"/>
                        <a:pt x="390183" y="866274"/>
                      </a:cubicBezTo>
                      <a:lnTo>
                        <a:pt x="342057" y="882316"/>
                      </a:lnTo>
                      <a:cubicBezTo>
                        <a:pt x="272541" y="876969"/>
                        <a:pt x="202692" y="874922"/>
                        <a:pt x="133509" y="866274"/>
                      </a:cubicBezTo>
                      <a:cubicBezTo>
                        <a:pt x="116730" y="864177"/>
                        <a:pt x="97340" y="862189"/>
                        <a:pt x="85383" y="850232"/>
                      </a:cubicBezTo>
                      <a:cubicBezTo>
                        <a:pt x="73426" y="838275"/>
                        <a:pt x="79904" y="815310"/>
                        <a:pt x="69341" y="802106"/>
                      </a:cubicBezTo>
                      <a:cubicBezTo>
                        <a:pt x="57297" y="787051"/>
                        <a:pt x="37257" y="780716"/>
                        <a:pt x="21215" y="770021"/>
                      </a:cubicBezTo>
                      <a:cubicBezTo>
                        <a:pt x="674" y="708399"/>
                        <a:pt x="-13896" y="688601"/>
                        <a:pt x="21215" y="609600"/>
                      </a:cubicBezTo>
                      <a:cubicBezTo>
                        <a:pt x="29045" y="591982"/>
                        <a:pt x="53299" y="588211"/>
                        <a:pt x="69341" y="577516"/>
                      </a:cubicBezTo>
                      <a:cubicBezTo>
                        <a:pt x="96078" y="582863"/>
                        <a:pt x="126548" y="578919"/>
                        <a:pt x="149552" y="593558"/>
                      </a:cubicBezTo>
                      <a:cubicBezTo>
                        <a:pt x="187832" y="617918"/>
                        <a:pt x="245804" y="689811"/>
                        <a:pt x="245804" y="689811"/>
                      </a:cubicBezTo>
                      <a:cubicBezTo>
                        <a:pt x="251151" y="711200"/>
                        <a:pt x="251986" y="734259"/>
                        <a:pt x="261846" y="753979"/>
                      </a:cubicBezTo>
                      <a:cubicBezTo>
                        <a:pt x="268610" y="767507"/>
                        <a:pt x="284855" y="773964"/>
                        <a:pt x="293930" y="786064"/>
                      </a:cubicBezTo>
                      <a:cubicBezTo>
                        <a:pt x="317066" y="816912"/>
                        <a:pt x="345905" y="845734"/>
                        <a:pt x="358099" y="882316"/>
                      </a:cubicBezTo>
                      <a:cubicBezTo>
                        <a:pt x="370717" y="920170"/>
                        <a:pt x="369525" y="940507"/>
                        <a:pt x="406225" y="962527"/>
                      </a:cubicBezTo>
                      <a:cubicBezTo>
                        <a:pt x="420725" y="971227"/>
                        <a:pt x="438310" y="973222"/>
                        <a:pt x="454352" y="978569"/>
                      </a:cubicBezTo>
                      <a:cubicBezTo>
                        <a:pt x="507826" y="973222"/>
                        <a:pt x="562637" y="975561"/>
                        <a:pt x="614773" y="962527"/>
                      </a:cubicBezTo>
                      <a:cubicBezTo>
                        <a:pt x="629446" y="958859"/>
                        <a:pt x="633329" y="937206"/>
                        <a:pt x="646857" y="930442"/>
                      </a:cubicBezTo>
                      <a:cubicBezTo>
                        <a:pt x="677106" y="915317"/>
                        <a:pt x="711025" y="909053"/>
                        <a:pt x="743109" y="898358"/>
                      </a:cubicBezTo>
                      <a:lnTo>
                        <a:pt x="791236" y="882316"/>
                      </a:lnTo>
                      <a:cubicBezTo>
                        <a:pt x="823320" y="887663"/>
                        <a:pt x="857464" y="885848"/>
                        <a:pt x="887488" y="898358"/>
                      </a:cubicBezTo>
                      <a:cubicBezTo>
                        <a:pt x="923082" y="913189"/>
                        <a:pt x="983741" y="962527"/>
                        <a:pt x="983741" y="962527"/>
                      </a:cubicBezTo>
                      <a:cubicBezTo>
                        <a:pt x="1058604" y="1074821"/>
                        <a:pt x="1015825" y="1037390"/>
                        <a:pt x="1096036" y="1090864"/>
                      </a:cubicBezTo>
                      <a:cubicBezTo>
                        <a:pt x="1121798" y="1129507"/>
                        <a:pt x="1172394" y="1181628"/>
                        <a:pt x="1112078" y="1235242"/>
                      </a:cubicBezTo>
                      <a:cubicBezTo>
                        <a:pt x="1079121" y="1264538"/>
                        <a:pt x="983741" y="1267327"/>
                        <a:pt x="983741" y="1267327"/>
                      </a:cubicBezTo>
                      <a:cubicBezTo>
                        <a:pt x="914225" y="1261980"/>
                        <a:pt x="844062" y="1262159"/>
                        <a:pt x="775194" y="1251285"/>
                      </a:cubicBezTo>
                      <a:cubicBezTo>
                        <a:pt x="741788" y="1246010"/>
                        <a:pt x="678941" y="1219200"/>
                        <a:pt x="678941" y="1219200"/>
                      </a:cubicBezTo>
                      <a:lnTo>
                        <a:pt x="582688" y="1251285"/>
                      </a:lnTo>
                      <a:lnTo>
                        <a:pt x="534562" y="1267327"/>
                      </a:lnTo>
                      <a:cubicBezTo>
                        <a:pt x="497130" y="1261980"/>
                        <a:pt x="458484" y="1262150"/>
                        <a:pt x="422267" y="1251285"/>
                      </a:cubicBezTo>
                      <a:cubicBezTo>
                        <a:pt x="403800" y="1245745"/>
                        <a:pt x="391386" y="1227823"/>
                        <a:pt x="374141" y="1219200"/>
                      </a:cubicBezTo>
                      <a:cubicBezTo>
                        <a:pt x="359017" y="1211638"/>
                        <a:pt x="342057" y="1208505"/>
                        <a:pt x="326015" y="1203158"/>
                      </a:cubicBezTo>
                      <a:cubicBezTo>
                        <a:pt x="336710" y="1219200"/>
                        <a:pt x="376390" y="1245188"/>
                        <a:pt x="358099" y="1251285"/>
                      </a:cubicBezTo>
                      <a:cubicBezTo>
                        <a:pt x="317199" y="1264918"/>
                        <a:pt x="271587" y="1245698"/>
                        <a:pt x="229762" y="1235242"/>
                      </a:cubicBezTo>
                      <a:cubicBezTo>
                        <a:pt x="197198" y="1227101"/>
                        <a:pt x="146108" y="1190168"/>
                        <a:pt x="117467" y="1171074"/>
                      </a:cubicBezTo>
                      <a:cubicBezTo>
                        <a:pt x="74800" y="1043074"/>
                        <a:pt x="90275" y="1138990"/>
                        <a:pt x="342057" y="1138990"/>
                      </a:cubicBezTo>
                      <a:cubicBezTo>
                        <a:pt x="390479" y="1138990"/>
                        <a:pt x="438310" y="1128295"/>
                        <a:pt x="486436" y="1122948"/>
                      </a:cubicBezTo>
                      <a:cubicBezTo>
                        <a:pt x="512281" y="1084180"/>
                        <a:pt x="543028" y="1011321"/>
                        <a:pt x="598730" y="994611"/>
                      </a:cubicBezTo>
                      <a:cubicBezTo>
                        <a:pt x="634947" y="983746"/>
                        <a:pt x="673593" y="983916"/>
                        <a:pt x="711025" y="978569"/>
                      </a:cubicBezTo>
                      <a:cubicBezTo>
                        <a:pt x="727067" y="973222"/>
                        <a:pt x="743609" y="969188"/>
                        <a:pt x="759152" y="962527"/>
                      </a:cubicBezTo>
                      <a:cubicBezTo>
                        <a:pt x="810781" y="940400"/>
                        <a:pt x="861144" y="902531"/>
                        <a:pt x="919573" y="898358"/>
                      </a:cubicBezTo>
                      <a:lnTo>
                        <a:pt x="1144162" y="882316"/>
                      </a:lnTo>
                      <a:cubicBezTo>
                        <a:pt x="1197361" y="864583"/>
                        <a:pt x="1175378" y="866274"/>
                        <a:pt x="1208330" y="866274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714" b="1"/>
                </a:p>
              </p:txBody>
            </p:sp>
            <p:sp>
              <p:nvSpPr>
                <p:cNvPr id="224" name="Freeform 223"/>
                <p:cNvSpPr/>
                <p:nvPr/>
              </p:nvSpPr>
              <p:spPr>
                <a:xfrm rot="18731427">
                  <a:off x="5362450" y="3114129"/>
                  <a:ext cx="1225977" cy="631701"/>
                </a:xfrm>
                <a:custGeom>
                  <a:avLst/>
                  <a:gdLst>
                    <a:gd name="connsiteX0" fmla="*/ 1026694 w 1860884"/>
                    <a:gd name="connsiteY0" fmla="*/ 770021 h 930442"/>
                    <a:gd name="connsiteX1" fmla="*/ 946484 w 1860884"/>
                    <a:gd name="connsiteY1" fmla="*/ 786063 h 930442"/>
                    <a:gd name="connsiteX2" fmla="*/ 689810 w 1860884"/>
                    <a:gd name="connsiteY2" fmla="*/ 770021 h 930442"/>
                    <a:gd name="connsiteX3" fmla="*/ 577515 w 1860884"/>
                    <a:gd name="connsiteY3" fmla="*/ 737937 h 930442"/>
                    <a:gd name="connsiteX4" fmla="*/ 545431 w 1860884"/>
                    <a:gd name="connsiteY4" fmla="*/ 705852 h 930442"/>
                    <a:gd name="connsiteX5" fmla="*/ 497305 w 1860884"/>
                    <a:gd name="connsiteY5" fmla="*/ 689810 h 930442"/>
                    <a:gd name="connsiteX6" fmla="*/ 465221 w 1860884"/>
                    <a:gd name="connsiteY6" fmla="*/ 641684 h 930442"/>
                    <a:gd name="connsiteX7" fmla="*/ 433136 w 1860884"/>
                    <a:gd name="connsiteY7" fmla="*/ 609600 h 930442"/>
                    <a:gd name="connsiteX8" fmla="*/ 385010 w 1860884"/>
                    <a:gd name="connsiteY8" fmla="*/ 577516 h 930442"/>
                    <a:gd name="connsiteX9" fmla="*/ 192505 w 1860884"/>
                    <a:gd name="connsiteY9" fmla="*/ 545431 h 930442"/>
                    <a:gd name="connsiteX10" fmla="*/ 160421 w 1860884"/>
                    <a:gd name="connsiteY10" fmla="*/ 497305 h 930442"/>
                    <a:gd name="connsiteX11" fmla="*/ 144379 w 1860884"/>
                    <a:gd name="connsiteY11" fmla="*/ 224589 h 930442"/>
                    <a:gd name="connsiteX12" fmla="*/ 192505 w 1860884"/>
                    <a:gd name="connsiteY12" fmla="*/ 192505 h 930442"/>
                    <a:gd name="connsiteX13" fmla="*/ 288757 w 1860884"/>
                    <a:gd name="connsiteY13" fmla="*/ 160421 h 930442"/>
                    <a:gd name="connsiteX14" fmla="*/ 433136 w 1860884"/>
                    <a:gd name="connsiteY14" fmla="*/ 176463 h 930442"/>
                    <a:gd name="connsiteX15" fmla="*/ 481263 w 1860884"/>
                    <a:gd name="connsiteY15" fmla="*/ 192505 h 930442"/>
                    <a:gd name="connsiteX16" fmla="*/ 593557 w 1860884"/>
                    <a:gd name="connsiteY16" fmla="*/ 336884 h 930442"/>
                    <a:gd name="connsiteX17" fmla="*/ 625642 w 1860884"/>
                    <a:gd name="connsiteY17" fmla="*/ 433137 h 930442"/>
                    <a:gd name="connsiteX18" fmla="*/ 657726 w 1860884"/>
                    <a:gd name="connsiteY18" fmla="*/ 481263 h 930442"/>
                    <a:gd name="connsiteX19" fmla="*/ 753979 w 1860884"/>
                    <a:gd name="connsiteY19" fmla="*/ 465221 h 930442"/>
                    <a:gd name="connsiteX20" fmla="*/ 898357 w 1860884"/>
                    <a:gd name="connsiteY20" fmla="*/ 336884 h 930442"/>
                    <a:gd name="connsiteX21" fmla="*/ 930442 w 1860884"/>
                    <a:gd name="connsiteY21" fmla="*/ 304800 h 930442"/>
                    <a:gd name="connsiteX22" fmla="*/ 978568 w 1860884"/>
                    <a:gd name="connsiteY22" fmla="*/ 224589 h 930442"/>
                    <a:gd name="connsiteX23" fmla="*/ 1010652 w 1860884"/>
                    <a:gd name="connsiteY23" fmla="*/ 176463 h 930442"/>
                    <a:gd name="connsiteX24" fmla="*/ 1106905 w 1860884"/>
                    <a:gd name="connsiteY24" fmla="*/ 128337 h 930442"/>
                    <a:gd name="connsiteX25" fmla="*/ 1187115 w 1860884"/>
                    <a:gd name="connsiteY25" fmla="*/ 144379 h 930442"/>
                    <a:gd name="connsiteX26" fmla="*/ 1235242 w 1860884"/>
                    <a:gd name="connsiteY26" fmla="*/ 176463 h 930442"/>
                    <a:gd name="connsiteX27" fmla="*/ 1283368 w 1860884"/>
                    <a:gd name="connsiteY27" fmla="*/ 192505 h 930442"/>
                    <a:gd name="connsiteX28" fmla="*/ 1331494 w 1860884"/>
                    <a:gd name="connsiteY28" fmla="*/ 240631 h 930442"/>
                    <a:gd name="connsiteX29" fmla="*/ 1379621 w 1860884"/>
                    <a:gd name="connsiteY29" fmla="*/ 272716 h 930442"/>
                    <a:gd name="connsiteX30" fmla="*/ 1443789 w 1860884"/>
                    <a:gd name="connsiteY30" fmla="*/ 368968 h 930442"/>
                    <a:gd name="connsiteX31" fmla="*/ 1475873 w 1860884"/>
                    <a:gd name="connsiteY31" fmla="*/ 465221 h 930442"/>
                    <a:gd name="connsiteX32" fmla="*/ 1507957 w 1860884"/>
                    <a:gd name="connsiteY32" fmla="*/ 513347 h 930442"/>
                    <a:gd name="connsiteX33" fmla="*/ 1524000 w 1860884"/>
                    <a:gd name="connsiteY33" fmla="*/ 561474 h 930442"/>
                    <a:gd name="connsiteX34" fmla="*/ 1572126 w 1860884"/>
                    <a:gd name="connsiteY34" fmla="*/ 577516 h 930442"/>
                    <a:gd name="connsiteX35" fmla="*/ 1604210 w 1860884"/>
                    <a:gd name="connsiteY35" fmla="*/ 625642 h 930442"/>
                    <a:gd name="connsiteX36" fmla="*/ 1636294 w 1860884"/>
                    <a:gd name="connsiteY36" fmla="*/ 721895 h 930442"/>
                    <a:gd name="connsiteX37" fmla="*/ 1604210 w 1860884"/>
                    <a:gd name="connsiteY37" fmla="*/ 834189 h 930442"/>
                    <a:gd name="connsiteX38" fmla="*/ 1556084 w 1860884"/>
                    <a:gd name="connsiteY38" fmla="*/ 850231 h 930442"/>
                    <a:gd name="connsiteX39" fmla="*/ 1524000 w 1860884"/>
                    <a:gd name="connsiteY39" fmla="*/ 882316 h 930442"/>
                    <a:gd name="connsiteX40" fmla="*/ 1475873 w 1860884"/>
                    <a:gd name="connsiteY40" fmla="*/ 898358 h 930442"/>
                    <a:gd name="connsiteX41" fmla="*/ 1299410 w 1860884"/>
                    <a:gd name="connsiteY41" fmla="*/ 930442 h 930442"/>
                    <a:gd name="connsiteX42" fmla="*/ 657726 w 1860884"/>
                    <a:gd name="connsiteY42" fmla="*/ 914400 h 930442"/>
                    <a:gd name="connsiteX43" fmla="*/ 449179 w 1860884"/>
                    <a:gd name="connsiteY43" fmla="*/ 914400 h 930442"/>
                    <a:gd name="connsiteX44" fmla="*/ 320842 w 1860884"/>
                    <a:gd name="connsiteY44" fmla="*/ 898358 h 930442"/>
                    <a:gd name="connsiteX45" fmla="*/ 208547 w 1860884"/>
                    <a:gd name="connsiteY45" fmla="*/ 786063 h 930442"/>
                    <a:gd name="connsiteX46" fmla="*/ 96252 w 1860884"/>
                    <a:gd name="connsiteY46" fmla="*/ 689810 h 930442"/>
                    <a:gd name="connsiteX47" fmla="*/ 48126 w 1860884"/>
                    <a:gd name="connsiteY47" fmla="*/ 625642 h 930442"/>
                    <a:gd name="connsiteX48" fmla="*/ 16042 w 1860884"/>
                    <a:gd name="connsiteY48" fmla="*/ 529389 h 930442"/>
                    <a:gd name="connsiteX49" fmla="*/ 0 w 1860884"/>
                    <a:gd name="connsiteY49" fmla="*/ 481263 h 930442"/>
                    <a:gd name="connsiteX50" fmla="*/ 48126 w 1860884"/>
                    <a:gd name="connsiteY50" fmla="*/ 272716 h 930442"/>
                    <a:gd name="connsiteX51" fmla="*/ 80210 w 1860884"/>
                    <a:gd name="connsiteY51" fmla="*/ 208547 h 930442"/>
                    <a:gd name="connsiteX52" fmla="*/ 128336 w 1860884"/>
                    <a:gd name="connsiteY52" fmla="*/ 192505 h 930442"/>
                    <a:gd name="connsiteX53" fmla="*/ 352926 w 1860884"/>
                    <a:gd name="connsiteY53" fmla="*/ 32084 h 930442"/>
                    <a:gd name="connsiteX54" fmla="*/ 417094 w 1860884"/>
                    <a:gd name="connsiteY54" fmla="*/ 0 h 930442"/>
                    <a:gd name="connsiteX55" fmla="*/ 673768 w 1860884"/>
                    <a:gd name="connsiteY55" fmla="*/ 64168 h 930442"/>
                    <a:gd name="connsiteX56" fmla="*/ 705852 w 1860884"/>
                    <a:gd name="connsiteY56" fmla="*/ 112295 h 930442"/>
                    <a:gd name="connsiteX57" fmla="*/ 721894 w 1860884"/>
                    <a:gd name="connsiteY57" fmla="*/ 176463 h 930442"/>
                    <a:gd name="connsiteX58" fmla="*/ 737936 w 1860884"/>
                    <a:gd name="connsiteY58" fmla="*/ 224589 h 930442"/>
                    <a:gd name="connsiteX59" fmla="*/ 770021 w 1860884"/>
                    <a:gd name="connsiteY59" fmla="*/ 385010 h 930442"/>
                    <a:gd name="connsiteX60" fmla="*/ 802105 w 1860884"/>
                    <a:gd name="connsiteY60" fmla="*/ 417095 h 930442"/>
                    <a:gd name="connsiteX61" fmla="*/ 898357 w 1860884"/>
                    <a:gd name="connsiteY61" fmla="*/ 465221 h 930442"/>
                    <a:gd name="connsiteX62" fmla="*/ 930442 w 1860884"/>
                    <a:gd name="connsiteY62" fmla="*/ 497305 h 930442"/>
                    <a:gd name="connsiteX63" fmla="*/ 1026694 w 1860884"/>
                    <a:gd name="connsiteY63" fmla="*/ 529389 h 930442"/>
                    <a:gd name="connsiteX64" fmla="*/ 1122947 w 1860884"/>
                    <a:gd name="connsiteY64" fmla="*/ 497305 h 930442"/>
                    <a:gd name="connsiteX65" fmla="*/ 1171073 w 1860884"/>
                    <a:gd name="connsiteY65" fmla="*/ 481263 h 930442"/>
                    <a:gd name="connsiteX66" fmla="*/ 1235242 w 1860884"/>
                    <a:gd name="connsiteY66" fmla="*/ 465221 h 930442"/>
                    <a:gd name="connsiteX67" fmla="*/ 1331494 w 1860884"/>
                    <a:gd name="connsiteY67" fmla="*/ 401052 h 930442"/>
                    <a:gd name="connsiteX68" fmla="*/ 1363579 w 1860884"/>
                    <a:gd name="connsiteY68" fmla="*/ 336884 h 930442"/>
                    <a:gd name="connsiteX69" fmla="*/ 1427747 w 1860884"/>
                    <a:gd name="connsiteY69" fmla="*/ 304800 h 930442"/>
                    <a:gd name="connsiteX70" fmla="*/ 1540042 w 1860884"/>
                    <a:gd name="connsiteY70" fmla="*/ 240631 h 930442"/>
                    <a:gd name="connsiteX71" fmla="*/ 1636294 w 1860884"/>
                    <a:gd name="connsiteY71" fmla="*/ 208547 h 930442"/>
                    <a:gd name="connsiteX72" fmla="*/ 1860884 w 1860884"/>
                    <a:gd name="connsiteY72" fmla="*/ 208547 h 93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1860884" h="930442">
                      <a:moveTo>
                        <a:pt x="1026694" y="770021"/>
                      </a:moveTo>
                      <a:cubicBezTo>
                        <a:pt x="999957" y="775368"/>
                        <a:pt x="973750" y="786063"/>
                        <a:pt x="946484" y="786063"/>
                      </a:cubicBezTo>
                      <a:cubicBezTo>
                        <a:pt x="860759" y="786063"/>
                        <a:pt x="775110" y="778551"/>
                        <a:pt x="689810" y="770021"/>
                      </a:cubicBezTo>
                      <a:cubicBezTo>
                        <a:pt x="661035" y="767144"/>
                        <a:pt x="606830" y="747708"/>
                        <a:pt x="577515" y="737937"/>
                      </a:cubicBezTo>
                      <a:cubicBezTo>
                        <a:pt x="566820" y="727242"/>
                        <a:pt x="558400" y="713634"/>
                        <a:pt x="545431" y="705852"/>
                      </a:cubicBezTo>
                      <a:cubicBezTo>
                        <a:pt x="530931" y="697152"/>
                        <a:pt x="510509" y="700373"/>
                        <a:pt x="497305" y="689810"/>
                      </a:cubicBezTo>
                      <a:cubicBezTo>
                        <a:pt x="482250" y="677766"/>
                        <a:pt x="477265" y="656739"/>
                        <a:pt x="465221" y="641684"/>
                      </a:cubicBezTo>
                      <a:cubicBezTo>
                        <a:pt x="455773" y="629874"/>
                        <a:pt x="444947" y="619048"/>
                        <a:pt x="433136" y="609600"/>
                      </a:cubicBezTo>
                      <a:cubicBezTo>
                        <a:pt x="418081" y="597556"/>
                        <a:pt x="402255" y="586138"/>
                        <a:pt x="385010" y="577516"/>
                      </a:cubicBezTo>
                      <a:cubicBezTo>
                        <a:pt x="331260" y="550641"/>
                        <a:pt x="238249" y="550514"/>
                        <a:pt x="192505" y="545431"/>
                      </a:cubicBezTo>
                      <a:cubicBezTo>
                        <a:pt x="181810" y="529389"/>
                        <a:pt x="169987" y="514045"/>
                        <a:pt x="160421" y="497305"/>
                      </a:cubicBezTo>
                      <a:cubicBezTo>
                        <a:pt x="104591" y="399605"/>
                        <a:pt x="104820" y="372933"/>
                        <a:pt x="144379" y="224589"/>
                      </a:cubicBezTo>
                      <a:cubicBezTo>
                        <a:pt x="149347" y="205960"/>
                        <a:pt x="174887" y="200335"/>
                        <a:pt x="192505" y="192505"/>
                      </a:cubicBezTo>
                      <a:cubicBezTo>
                        <a:pt x="223410" y="178770"/>
                        <a:pt x="288757" y="160421"/>
                        <a:pt x="288757" y="160421"/>
                      </a:cubicBezTo>
                      <a:cubicBezTo>
                        <a:pt x="336883" y="165768"/>
                        <a:pt x="385372" y="168502"/>
                        <a:pt x="433136" y="176463"/>
                      </a:cubicBezTo>
                      <a:cubicBezTo>
                        <a:pt x="449816" y="179243"/>
                        <a:pt x="467193" y="183125"/>
                        <a:pt x="481263" y="192505"/>
                      </a:cubicBezTo>
                      <a:cubicBezTo>
                        <a:pt x="516856" y="216233"/>
                        <a:pt x="584451" y="309567"/>
                        <a:pt x="593557" y="336884"/>
                      </a:cubicBezTo>
                      <a:cubicBezTo>
                        <a:pt x="604252" y="368968"/>
                        <a:pt x="606882" y="404997"/>
                        <a:pt x="625642" y="433137"/>
                      </a:cubicBezTo>
                      <a:lnTo>
                        <a:pt x="657726" y="481263"/>
                      </a:lnTo>
                      <a:cubicBezTo>
                        <a:pt x="689810" y="475916"/>
                        <a:pt x="723954" y="477731"/>
                        <a:pt x="753979" y="465221"/>
                      </a:cubicBezTo>
                      <a:cubicBezTo>
                        <a:pt x="852153" y="424315"/>
                        <a:pt x="841187" y="405487"/>
                        <a:pt x="898357" y="336884"/>
                      </a:cubicBezTo>
                      <a:cubicBezTo>
                        <a:pt x="908040" y="325265"/>
                        <a:pt x="919747" y="315495"/>
                        <a:pt x="930442" y="304800"/>
                      </a:cubicBezTo>
                      <a:cubicBezTo>
                        <a:pt x="958301" y="221224"/>
                        <a:pt x="928236" y="287505"/>
                        <a:pt x="978568" y="224589"/>
                      </a:cubicBezTo>
                      <a:cubicBezTo>
                        <a:pt x="990612" y="209534"/>
                        <a:pt x="997019" y="190096"/>
                        <a:pt x="1010652" y="176463"/>
                      </a:cubicBezTo>
                      <a:cubicBezTo>
                        <a:pt x="1041750" y="145366"/>
                        <a:pt x="1067763" y="141384"/>
                        <a:pt x="1106905" y="128337"/>
                      </a:cubicBezTo>
                      <a:cubicBezTo>
                        <a:pt x="1133642" y="133684"/>
                        <a:pt x="1161585" y="134805"/>
                        <a:pt x="1187115" y="144379"/>
                      </a:cubicBezTo>
                      <a:cubicBezTo>
                        <a:pt x="1205168" y="151149"/>
                        <a:pt x="1217997" y="167841"/>
                        <a:pt x="1235242" y="176463"/>
                      </a:cubicBezTo>
                      <a:cubicBezTo>
                        <a:pt x="1250367" y="184025"/>
                        <a:pt x="1267326" y="187158"/>
                        <a:pt x="1283368" y="192505"/>
                      </a:cubicBezTo>
                      <a:cubicBezTo>
                        <a:pt x="1299410" y="208547"/>
                        <a:pt x="1314066" y="226107"/>
                        <a:pt x="1331494" y="240631"/>
                      </a:cubicBezTo>
                      <a:cubicBezTo>
                        <a:pt x="1346306" y="252974"/>
                        <a:pt x="1366925" y="258206"/>
                        <a:pt x="1379621" y="272716"/>
                      </a:cubicBezTo>
                      <a:cubicBezTo>
                        <a:pt x="1405013" y="301735"/>
                        <a:pt x="1443789" y="368968"/>
                        <a:pt x="1443789" y="368968"/>
                      </a:cubicBezTo>
                      <a:cubicBezTo>
                        <a:pt x="1454484" y="401052"/>
                        <a:pt x="1457113" y="437081"/>
                        <a:pt x="1475873" y="465221"/>
                      </a:cubicBezTo>
                      <a:cubicBezTo>
                        <a:pt x="1486568" y="481263"/>
                        <a:pt x="1499335" y="496102"/>
                        <a:pt x="1507957" y="513347"/>
                      </a:cubicBezTo>
                      <a:cubicBezTo>
                        <a:pt x="1515520" y="528472"/>
                        <a:pt x="1512043" y="549517"/>
                        <a:pt x="1524000" y="561474"/>
                      </a:cubicBezTo>
                      <a:cubicBezTo>
                        <a:pt x="1535957" y="573431"/>
                        <a:pt x="1556084" y="572169"/>
                        <a:pt x="1572126" y="577516"/>
                      </a:cubicBezTo>
                      <a:cubicBezTo>
                        <a:pt x="1582821" y="593558"/>
                        <a:pt x="1596380" y="608024"/>
                        <a:pt x="1604210" y="625642"/>
                      </a:cubicBezTo>
                      <a:cubicBezTo>
                        <a:pt x="1617945" y="656547"/>
                        <a:pt x="1636294" y="721895"/>
                        <a:pt x="1636294" y="721895"/>
                      </a:cubicBezTo>
                      <a:cubicBezTo>
                        <a:pt x="1636155" y="722450"/>
                        <a:pt x="1611881" y="826518"/>
                        <a:pt x="1604210" y="834189"/>
                      </a:cubicBezTo>
                      <a:cubicBezTo>
                        <a:pt x="1592253" y="846146"/>
                        <a:pt x="1572126" y="844884"/>
                        <a:pt x="1556084" y="850231"/>
                      </a:cubicBezTo>
                      <a:cubicBezTo>
                        <a:pt x="1545389" y="860926"/>
                        <a:pt x="1536969" y="874534"/>
                        <a:pt x="1524000" y="882316"/>
                      </a:cubicBezTo>
                      <a:cubicBezTo>
                        <a:pt x="1509500" y="891016"/>
                        <a:pt x="1492132" y="893712"/>
                        <a:pt x="1475873" y="898358"/>
                      </a:cubicBezTo>
                      <a:cubicBezTo>
                        <a:pt x="1400233" y="919969"/>
                        <a:pt x="1390294" y="917459"/>
                        <a:pt x="1299410" y="930442"/>
                      </a:cubicBezTo>
                      <a:cubicBezTo>
                        <a:pt x="1085515" y="925095"/>
                        <a:pt x="871467" y="924115"/>
                        <a:pt x="657726" y="914400"/>
                      </a:cubicBezTo>
                      <a:cubicBezTo>
                        <a:pt x="401377" y="902748"/>
                        <a:pt x="934370" y="860490"/>
                        <a:pt x="449179" y="914400"/>
                      </a:cubicBezTo>
                      <a:cubicBezTo>
                        <a:pt x="406400" y="909053"/>
                        <a:pt x="358882" y="918646"/>
                        <a:pt x="320842" y="898358"/>
                      </a:cubicBezTo>
                      <a:cubicBezTo>
                        <a:pt x="274133" y="873447"/>
                        <a:pt x="249884" y="819132"/>
                        <a:pt x="208547" y="786063"/>
                      </a:cubicBezTo>
                      <a:cubicBezTo>
                        <a:pt x="180237" y="763415"/>
                        <a:pt x="124404" y="723592"/>
                        <a:pt x="96252" y="689810"/>
                      </a:cubicBezTo>
                      <a:cubicBezTo>
                        <a:pt x="79136" y="669270"/>
                        <a:pt x="64168" y="647031"/>
                        <a:pt x="48126" y="625642"/>
                      </a:cubicBezTo>
                      <a:lnTo>
                        <a:pt x="16042" y="529389"/>
                      </a:lnTo>
                      <a:lnTo>
                        <a:pt x="0" y="481263"/>
                      </a:lnTo>
                      <a:cubicBezTo>
                        <a:pt x="23189" y="249376"/>
                        <a:pt x="-15643" y="384314"/>
                        <a:pt x="48126" y="272716"/>
                      </a:cubicBezTo>
                      <a:cubicBezTo>
                        <a:pt x="59991" y="251953"/>
                        <a:pt x="63300" y="225457"/>
                        <a:pt x="80210" y="208547"/>
                      </a:cubicBezTo>
                      <a:cubicBezTo>
                        <a:pt x="92167" y="196590"/>
                        <a:pt x="112294" y="197852"/>
                        <a:pt x="128336" y="192505"/>
                      </a:cubicBezTo>
                      <a:cubicBezTo>
                        <a:pt x="258409" y="62432"/>
                        <a:pt x="184005" y="116544"/>
                        <a:pt x="352926" y="32084"/>
                      </a:cubicBezTo>
                      <a:lnTo>
                        <a:pt x="417094" y="0"/>
                      </a:lnTo>
                      <a:cubicBezTo>
                        <a:pt x="594939" y="13680"/>
                        <a:pt x="593692" y="-31924"/>
                        <a:pt x="673768" y="64168"/>
                      </a:cubicBezTo>
                      <a:cubicBezTo>
                        <a:pt x="686111" y="78980"/>
                        <a:pt x="695157" y="96253"/>
                        <a:pt x="705852" y="112295"/>
                      </a:cubicBezTo>
                      <a:cubicBezTo>
                        <a:pt x="711199" y="133684"/>
                        <a:pt x="715837" y="155264"/>
                        <a:pt x="721894" y="176463"/>
                      </a:cubicBezTo>
                      <a:cubicBezTo>
                        <a:pt x="726539" y="192722"/>
                        <a:pt x="734620" y="208008"/>
                        <a:pt x="737936" y="224589"/>
                      </a:cubicBezTo>
                      <a:cubicBezTo>
                        <a:pt x="742386" y="246840"/>
                        <a:pt x="748276" y="348768"/>
                        <a:pt x="770021" y="385010"/>
                      </a:cubicBezTo>
                      <a:cubicBezTo>
                        <a:pt x="777803" y="397979"/>
                        <a:pt x="790295" y="407647"/>
                        <a:pt x="802105" y="417095"/>
                      </a:cubicBezTo>
                      <a:cubicBezTo>
                        <a:pt x="846529" y="452635"/>
                        <a:pt x="847527" y="448278"/>
                        <a:pt x="898357" y="465221"/>
                      </a:cubicBezTo>
                      <a:cubicBezTo>
                        <a:pt x="909052" y="475916"/>
                        <a:pt x="916914" y="490541"/>
                        <a:pt x="930442" y="497305"/>
                      </a:cubicBezTo>
                      <a:cubicBezTo>
                        <a:pt x="960691" y="512429"/>
                        <a:pt x="1026694" y="529389"/>
                        <a:pt x="1026694" y="529389"/>
                      </a:cubicBezTo>
                      <a:lnTo>
                        <a:pt x="1122947" y="497305"/>
                      </a:lnTo>
                      <a:cubicBezTo>
                        <a:pt x="1138989" y="491958"/>
                        <a:pt x="1154668" y="485364"/>
                        <a:pt x="1171073" y="481263"/>
                      </a:cubicBezTo>
                      <a:lnTo>
                        <a:pt x="1235242" y="465221"/>
                      </a:lnTo>
                      <a:cubicBezTo>
                        <a:pt x="1267326" y="443831"/>
                        <a:pt x="1314249" y="435541"/>
                        <a:pt x="1331494" y="401052"/>
                      </a:cubicBezTo>
                      <a:cubicBezTo>
                        <a:pt x="1342189" y="379663"/>
                        <a:pt x="1346669" y="353794"/>
                        <a:pt x="1363579" y="336884"/>
                      </a:cubicBezTo>
                      <a:cubicBezTo>
                        <a:pt x="1380489" y="319974"/>
                        <a:pt x="1406984" y="316665"/>
                        <a:pt x="1427747" y="304800"/>
                      </a:cubicBezTo>
                      <a:cubicBezTo>
                        <a:pt x="1495273" y="266214"/>
                        <a:pt x="1459247" y="272949"/>
                        <a:pt x="1540042" y="240631"/>
                      </a:cubicBezTo>
                      <a:cubicBezTo>
                        <a:pt x="1571443" y="228071"/>
                        <a:pt x="1602474" y="208547"/>
                        <a:pt x="1636294" y="208547"/>
                      </a:cubicBezTo>
                      <a:lnTo>
                        <a:pt x="1860884" y="208547"/>
                      </a:lnTo>
                    </a:path>
                  </a:pathLst>
                </a:custGeom>
                <a:noFill/>
                <a:ln w="25400">
                  <a:solidFill>
                    <a:schemeClr val="accent6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714" b="1"/>
                </a:p>
              </p:txBody>
            </p:sp>
          </p:grpSp>
          <p:sp>
            <p:nvSpPr>
              <p:cNvPr id="220" name="Freeform 219"/>
              <p:cNvSpPr/>
              <p:nvPr/>
            </p:nvSpPr>
            <p:spPr>
              <a:xfrm rot="20402777">
                <a:off x="5372770" y="3040440"/>
                <a:ext cx="1225977" cy="631701"/>
              </a:xfrm>
              <a:custGeom>
                <a:avLst/>
                <a:gdLst>
                  <a:gd name="connsiteX0" fmla="*/ 1026694 w 1860884"/>
                  <a:gd name="connsiteY0" fmla="*/ 770021 h 930442"/>
                  <a:gd name="connsiteX1" fmla="*/ 946484 w 1860884"/>
                  <a:gd name="connsiteY1" fmla="*/ 786063 h 930442"/>
                  <a:gd name="connsiteX2" fmla="*/ 689810 w 1860884"/>
                  <a:gd name="connsiteY2" fmla="*/ 770021 h 930442"/>
                  <a:gd name="connsiteX3" fmla="*/ 577515 w 1860884"/>
                  <a:gd name="connsiteY3" fmla="*/ 737937 h 930442"/>
                  <a:gd name="connsiteX4" fmla="*/ 545431 w 1860884"/>
                  <a:gd name="connsiteY4" fmla="*/ 705852 h 930442"/>
                  <a:gd name="connsiteX5" fmla="*/ 497305 w 1860884"/>
                  <a:gd name="connsiteY5" fmla="*/ 689810 h 930442"/>
                  <a:gd name="connsiteX6" fmla="*/ 465221 w 1860884"/>
                  <a:gd name="connsiteY6" fmla="*/ 641684 h 930442"/>
                  <a:gd name="connsiteX7" fmla="*/ 433136 w 1860884"/>
                  <a:gd name="connsiteY7" fmla="*/ 609600 h 930442"/>
                  <a:gd name="connsiteX8" fmla="*/ 385010 w 1860884"/>
                  <a:gd name="connsiteY8" fmla="*/ 577516 h 930442"/>
                  <a:gd name="connsiteX9" fmla="*/ 192505 w 1860884"/>
                  <a:gd name="connsiteY9" fmla="*/ 545431 h 930442"/>
                  <a:gd name="connsiteX10" fmla="*/ 160421 w 1860884"/>
                  <a:gd name="connsiteY10" fmla="*/ 497305 h 930442"/>
                  <a:gd name="connsiteX11" fmla="*/ 144379 w 1860884"/>
                  <a:gd name="connsiteY11" fmla="*/ 224589 h 930442"/>
                  <a:gd name="connsiteX12" fmla="*/ 192505 w 1860884"/>
                  <a:gd name="connsiteY12" fmla="*/ 192505 h 930442"/>
                  <a:gd name="connsiteX13" fmla="*/ 288757 w 1860884"/>
                  <a:gd name="connsiteY13" fmla="*/ 160421 h 930442"/>
                  <a:gd name="connsiteX14" fmla="*/ 433136 w 1860884"/>
                  <a:gd name="connsiteY14" fmla="*/ 176463 h 930442"/>
                  <a:gd name="connsiteX15" fmla="*/ 481263 w 1860884"/>
                  <a:gd name="connsiteY15" fmla="*/ 192505 h 930442"/>
                  <a:gd name="connsiteX16" fmla="*/ 593557 w 1860884"/>
                  <a:gd name="connsiteY16" fmla="*/ 336884 h 930442"/>
                  <a:gd name="connsiteX17" fmla="*/ 625642 w 1860884"/>
                  <a:gd name="connsiteY17" fmla="*/ 433137 h 930442"/>
                  <a:gd name="connsiteX18" fmla="*/ 657726 w 1860884"/>
                  <a:gd name="connsiteY18" fmla="*/ 481263 h 930442"/>
                  <a:gd name="connsiteX19" fmla="*/ 753979 w 1860884"/>
                  <a:gd name="connsiteY19" fmla="*/ 465221 h 930442"/>
                  <a:gd name="connsiteX20" fmla="*/ 898357 w 1860884"/>
                  <a:gd name="connsiteY20" fmla="*/ 336884 h 930442"/>
                  <a:gd name="connsiteX21" fmla="*/ 930442 w 1860884"/>
                  <a:gd name="connsiteY21" fmla="*/ 304800 h 930442"/>
                  <a:gd name="connsiteX22" fmla="*/ 978568 w 1860884"/>
                  <a:gd name="connsiteY22" fmla="*/ 224589 h 930442"/>
                  <a:gd name="connsiteX23" fmla="*/ 1010652 w 1860884"/>
                  <a:gd name="connsiteY23" fmla="*/ 176463 h 930442"/>
                  <a:gd name="connsiteX24" fmla="*/ 1106905 w 1860884"/>
                  <a:gd name="connsiteY24" fmla="*/ 128337 h 930442"/>
                  <a:gd name="connsiteX25" fmla="*/ 1187115 w 1860884"/>
                  <a:gd name="connsiteY25" fmla="*/ 144379 h 930442"/>
                  <a:gd name="connsiteX26" fmla="*/ 1235242 w 1860884"/>
                  <a:gd name="connsiteY26" fmla="*/ 176463 h 930442"/>
                  <a:gd name="connsiteX27" fmla="*/ 1283368 w 1860884"/>
                  <a:gd name="connsiteY27" fmla="*/ 192505 h 930442"/>
                  <a:gd name="connsiteX28" fmla="*/ 1331494 w 1860884"/>
                  <a:gd name="connsiteY28" fmla="*/ 240631 h 930442"/>
                  <a:gd name="connsiteX29" fmla="*/ 1379621 w 1860884"/>
                  <a:gd name="connsiteY29" fmla="*/ 272716 h 930442"/>
                  <a:gd name="connsiteX30" fmla="*/ 1443789 w 1860884"/>
                  <a:gd name="connsiteY30" fmla="*/ 368968 h 930442"/>
                  <a:gd name="connsiteX31" fmla="*/ 1475873 w 1860884"/>
                  <a:gd name="connsiteY31" fmla="*/ 465221 h 930442"/>
                  <a:gd name="connsiteX32" fmla="*/ 1507957 w 1860884"/>
                  <a:gd name="connsiteY32" fmla="*/ 513347 h 930442"/>
                  <a:gd name="connsiteX33" fmla="*/ 1524000 w 1860884"/>
                  <a:gd name="connsiteY33" fmla="*/ 561474 h 930442"/>
                  <a:gd name="connsiteX34" fmla="*/ 1572126 w 1860884"/>
                  <a:gd name="connsiteY34" fmla="*/ 577516 h 930442"/>
                  <a:gd name="connsiteX35" fmla="*/ 1604210 w 1860884"/>
                  <a:gd name="connsiteY35" fmla="*/ 625642 h 930442"/>
                  <a:gd name="connsiteX36" fmla="*/ 1636294 w 1860884"/>
                  <a:gd name="connsiteY36" fmla="*/ 721895 h 930442"/>
                  <a:gd name="connsiteX37" fmla="*/ 1604210 w 1860884"/>
                  <a:gd name="connsiteY37" fmla="*/ 834189 h 930442"/>
                  <a:gd name="connsiteX38" fmla="*/ 1556084 w 1860884"/>
                  <a:gd name="connsiteY38" fmla="*/ 850231 h 930442"/>
                  <a:gd name="connsiteX39" fmla="*/ 1524000 w 1860884"/>
                  <a:gd name="connsiteY39" fmla="*/ 882316 h 930442"/>
                  <a:gd name="connsiteX40" fmla="*/ 1475873 w 1860884"/>
                  <a:gd name="connsiteY40" fmla="*/ 898358 h 930442"/>
                  <a:gd name="connsiteX41" fmla="*/ 1299410 w 1860884"/>
                  <a:gd name="connsiteY41" fmla="*/ 930442 h 930442"/>
                  <a:gd name="connsiteX42" fmla="*/ 657726 w 1860884"/>
                  <a:gd name="connsiteY42" fmla="*/ 914400 h 930442"/>
                  <a:gd name="connsiteX43" fmla="*/ 449179 w 1860884"/>
                  <a:gd name="connsiteY43" fmla="*/ 914400 h 930442"/>
                  <a:gd name="connsiteX44" fmla="*/ 320842 w 1860884"/>
                  <a:gd name="connsiteY44" fmla="*/ 898358 h 930442"/>
                  <a:gd name="connsiteX45" fmla="*/ 208547 w 1860884"/>
                  <a:gd name="connsiteY45" fmla="*/ 786063 h 930442"/>
                  <a:gd name="connsiteX46" fmla="*/ 96252 w 1860884"/>
                  <a:gd name="connsiteY46" fmla="*/ 689810 h 930442"/>
                  <a:gd name="connsiteX47" fmla="*/ 48126 w 1860884"/>
                  <a:gd name="connsiteY47" fmla="*/ 625642 h 930442"/>
                  <a:gd name="connsiteX48" fmla="*/ 16042 w 1860884"/>
                  <a:gd name="connsiteY48" fmla="*/ 529389 h 930442"/>
                  <a:gd name="connsiteX49" fmla="*/ 0 w 1860884"/>
                  <a:gd name="connsiteY49" fmla="*/ 481263 h 930442"/>
                  <a:gd name="connsiteX50" fmla="*/ 48126 w 1860884"/>
                  <a:gd name="connsiteY50" fmla="*/ 272716 h 930442"/>
                  <a:gd name="connsiteX51" fmla="*/ 80210 w 1860884"/>
                  <a:gd name="connsiteY51" fmla="*/ 208547 h 930442"/>
                  <a:gd name="connsiteX52" fmla="*/ 128336 w 1860884"/>
                  <a:gd name="connsiteY52" fmla="*/ 192505 h 930442"/>
                  <a:gd name="connsiteX53" fmla="*/ 352926 w 1860884"/>
                  <a:gd name="connsiteY53" fmla="*/ 32084 h 930442"/>
                  <a:gd name="connsiteX54" fmla="*/ 417094 w 1860884"/>
                  <a:gd name="connsiteY54" fmla="*/ 0 h 930442"/>
                  <a:gd name="connsiteX55" fmla="*/ 673768 w 1860884"/>
                  <a:gd name="connsiteY55" fmla="*/ 64168 h 930442"/>
                  <a:gd name="connsiteX56" fmla="*/ 705852 w 1860884"/>
                  <a:gd name="connsiteY56" fmla="*/ 112295 h 930442"/>
                  <a:gd name="connsiteX57" fmla="*/ 721894 w 1860884"/>
                  <a:gd name="connsiteY57" fmla="*/ 176463 h 930442"/>
                  <a:gd name="connsiteX58" fmla="*/ 737936 w 1860884"/>
                  <a:gd name="connsiteY58" fmla="*/ 224589 h 930442"/>
                  <a:gd name="connsiteX59" fmla="*/ 770021 w 1860884"/>
                  <a:gd name="connsiteY59" fmla="*/ 385010 h 930442"/>
                  <a:gd name="connsiteX60" fmla="*/ 802105 w 1860884"/>
                  <a:gd name="connsiteY60" fmla="*/ 417095 h 930442"/>
                  <a:gd name="connsiteX61" fmla="*/ 898357 w 1860884"/>
                  <a:gd name="connsiteY61" fmla="*/ 465221 h 930442"/>
                  <a:gd name="connsiteX62" fmla="*/ 930442 w 1860884"/>
                  <a:gd name="connsiteY62" fmla="*/ 497305 h 930442"/>
                  <a:gd name="connsiteX63" fmla="*/ 1026694 w 1860884"/>
                  <a:gd name="connsiteY63" fmla="*/ 529389 h 930442"/>
                  <a:gd name="connsiteX64" fmla="*/ 1122947 w 1860884"/>
                  <a:gd name="connsiteY64" fmla="*/ 497305 h 930442"/>
                  <a:gd name="connsiteX65" fmla="*/ 1171073 w 1860884"/>
                  <a:gd name="connsiteY65" fmla="*/ 481263 h 930442"/>
                  <a:gd name="connsiteX66" fmla="*/ 1235242 w 1860884"/>
                  <a:gd name="connsiteY66" fmla="*/ 465221 h 930442"/>
                  <a:gd name="connsiteX67" fmla="*/ 1331494 w 1860884"/>
                  <a:gd name="connsiteY67" fmla="*/ 401052 h 930442"/>
                  <a:gd name="connsiteX68" fmla="*/ 1363579 w 1860884"/>
                  <a:gd name="connsiteY68" fmla="*/ 336884 h 930442"/>
                  <a:gd name="connsiteX69" fmla="*/ 1427747 w 1860884"/>
                  <a:gd name="connsiteY69" fmla="*/ 304800 h 930442"/>
                  <a:gd name="connsiteX70" fmla="*/ 1540042 w 1860884"/>
                  <a:gd name="connsiteY70" fmla="*/ 240631 h 930442"/>
                  <a:gd name="connsiteX71" fmla="*/ 1636294 w 1860884"/>
                  <a:gd name="connsiteY71" fmla="*/ 208547 h 930442"/>
                  <a:gd name="connsiteX72" fmla="*/ 1860884 w 1860884"/>
                  <a:gd name="connsiteY72" fmla="*/ 208547 h 93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860884" h="930442">
                    <a:moveTo>
                      <a:pt x="1026694" y="770021"/>
                    </a:moveTo>
                    <a:cubicBezTo>
                      <a:pt x="999957" y="775368"/>
                      <a:pt x="973750" y="786063"/>
                      <a:pt x="946484" y="786063"/>
                    </a:cubicBezTo>
                    <a:cubicBezTo>
                      <a:pt x="860759" y="786063"/>
                      <a:pt x="775110" y="778551"/>
                      <a:pt x="689810" y="770021"/>
                    </a:cubicBezTo>
                    <a:cubicBezTo>
                      <a:pt x="661035" y="767144"/>
                      <a:pt x="606830" y="747708"/>
                      <a:pt x="577515" y="737937"/>
                    </a:cubicBezTo>
                    <a:cubicBezTo>
                      <a:pt x="566820" y="727242"/>
                      <a:pt x="558400" y="713634"/>
                      <a:pt x="545431" y="705852"/>
                    </a:cubicBezTo>
                    <a:cubicBezTo>
                      <a:pt x="530931" y="697152"/>
                      <a:pt x="510509" y="700373"/>
                      <a:pt x="497305" y="689810"/>
                    </a:cubicBezTo>
                    <a:cubicBezTo>
                      <a:pt x="482250" y="677766"/>
                      <a:pt x="477265" y="656739"/>
                      <a:pt x="465221" y="641684"/>
                    </a:cubicBezTo>
                    <a:cubicBezTo>
                      <a:pt x="455773" y="629874"/>
                      <a:pt x="444947" y="619048"/>
                      <a:pt x="433136" y="609600"/>
                    </a:cubicBezTo>
                    <a:cubicBezTo>
                      <a:pt x="418081" y="597556"/>
                      <a:pt x="402255" y="586138"/>
                      <a:pt x="385010" y="577516"/>
                    </a:cubicBezTo>
                    <a:cubicBezTo>
                      <a:pt x="331260" y="550641"/>
                      <a:pt x="238249" y="550514"/>
                      <a:pt x="192505" y="545431"/>
                    </a:cubicBezTo>
                    <a:cubicBezTo>
                      <a:pt x="181810" y="529389"/>
                      <a:pt x="169987" y="514045"/>
                      <a:pt x="160421" y="497305"/>
                    </a:cubicBezTo>
                    <a:cubicBezTo>
                      <a:pt x="104591" y="399605"/>
                      <a:pt x="104820" y="372933"/>
                      <a:pt x="144379" y="224589"/>
                    </a:cubicBezTo>
                    <a:cubicBezTo>
                      <a:pt x="149347" y="205960"/>
                      <a:pt x="174887" y="200335"/>
                      <a:pt x="192505" y="192505"/>
                    </a:cubicBezTo>
                    <a:cubicBezTo>
                      <a:pt x="223410" y="178770"/>
                      <a:pt x="288757" y="160421"/>
                      <a:pt x="288757" y="160421"/>
                    </a:cubicBezTo>
                    <a:cubicBezTo>
                      <a:pt x="336883" y="165768"/>
                      <a:pt x="385372" y="168502"/>
                      <a:pt x="433136" y="176463"/>
                    </a:cubicBezTo>
                    <a:cubicBezTo>
                      <a:pt x="449816" y="179243"/>
                      <a:pt x="467193" y="183125"/>
                      <a:pt x="481263" y="192505"/>
                    </a:cubicBezTo>
                    <a:cubicBezTo>
                      <a:pt x="516856" y="216233"/>
                      <a:pt x="584451" y="309567"/>
                      <a:pt x="593557" y="336884"/>
                    </a:cubicBezTo>
                    <a:cubicBezTo>
                      <a:pt x="604252" y="368968"/>
                      <a:pt x="606882" y="404997"/>
                      <a:pt x="625642" y="433137"/>
                    </a:cubicBezTo>
                    <a:lnTo>
                      <a:pt x="657726" y="481263"/>
                    </a:lnTo>
                    <a:cubicBezTo>
                      <a:pt x="689810" y="475916"/>
                      <a:pt x="723954" y="477731"/>
                      <a:pt x="753979" y="465221"/>
                    </a:cubicBezTo>
                    <a:cubicBezTo>
                      <a:pt x="852153" y="424315"/>
                      <a:pt x="841187" y="405487"/>
                      <a:pt x="898357" y="336884"/>
                    </a:cubicBezTo>
                    <a:cubicBezTo>
                      <a:pt x="908040" y="325265"/>
                      <a:pt x="919747" y="315495"/>
                      <a:pt x="930442" y="304800"/>
                    </a:cubicBezTo>
                    <a:cubicBezTo>
                      <a:pt x="958301" y="221224"/>
                      <a:pt x="928236" y="287505"/>
                      <a:pt x="978568" y="224589"/>
                    </a:cubicBezTo>
                    <a:cubicBezTo>
                      <a:pt x="990612" y="209534"/>
                      <a:pt x="997019" y="190096"/>
                      <a:pt x="1010652" y="176463"/>
                    </a:cubicBezTo>
                    <a:cubicBezTo>
                      <a:pt x="1041750" y="145366"/>
                      <a:pt x="1067763" y="141384"/>
                      <a:pt x="1106905" y="128337"/>
                    </a:cubicBezTo>
                    <a:cubicBezTo>
                      <a:pt x="1133642" y="133684"/>
                      <a:pt x="1161585" y="134805"/>
                      <a:pt x="1187115" y="144379"/>
                    </a:cubicBezTo>
                    <a:cubicBezTo>
                      <a:pt x="1205168" y="151149"/>
                      <a:pt x="1217997" y="167841"/>
                      <a:pt x="1235242" y="176463"/>
                    </a:cubicBezTo>
                    <a:cubicBezTo>
                      <a:pt x="1250367" y="184025"/>
                      <a:pt x="1267326" y="187158"/>
                      <a:pt x="1283368" y="192505"/>
                    </a:cubicBezTo>
                    <a:cubicBezTo>
                      <a:pt x="1299410" y="208547"/>
                      <a:pt x="1314066" y="226107"/>
                      <a:pt x="1331494" y="240631"/>
                    </a:cubicBezTo>
                    <a:cubicBezTo>
                      <a:pt x="1346306" y="252974"/>
                      <a:pt x="1366925" y="258206"/>
                      <a:pt x="1379621" y="272716"/>
                    </a:cubicBezTo>
                    <a:cubicBezTo>
                      <a:pt x="1405013" y="301735"/>
                      <a:pt x="1443789" y="368968"/>
                      <a:pt x="1443789" y="368968"/>
                    </a:cubicBezTo>
                    <a:cubicBezTo>
                      <a:pt x="1454484" y="401052"/>
                      <a:pt x="1457113" y="437081"/>
                      <a:pt x="1475873" y="465221"/>
                    </a:cubicBezTo>
                    <a:cubicBezTo>
                      <a:pt x="1486568" y="481263"/>
                      <a:pt x="1499335" y="496102"/>
                      <a:pt x="1507957" y="513347"/>
                    </a:cubicBezTo>
                    <a:cubicBezTo>
                      <a:pt x="1515520" y="528472"/>
                      <a:pt x="1512043" y="549517"/>
                      <a:pt x="1524000" y="561474"/>
                    </a:cubicBezTo>
                    <a:cubicBezTo>
                      <a:pt x="1535957" y="573431"/>
                      <a:pt x="1556084" y="572169"/>
                      <a:pt x="1572126" y="577516"/>
                    </a:cubicBezTo>
                    <a:cubicBezTo>
                      <a:pt x="1582821" y="593558"/>
                      <a:pt x="1596380" y="608024"/>
                      <a:pt x="1604210" y="625642"/>
                    </a:cubicBezTo>
                    <a:cubicBezTo>
                      <a:pt x="1617945" y="656547"/>
                      <a:pt x="1636294" y="721895"/>
                      <a:pt x="1636294" y="721895"/>
                    </a:cubicBezTo>
                    <a:cubicBezTo>
                      <a:pt x="1636155" y="722450"/>
                      <a:pt x="1611881" y="826518"/>
                      <a:pt x="1604210" y="834189"/>
                    </a:cubicBezTo>
                    <a:cubicBezTo>
                      <a:pt x="1592253" y="846146"/>
                      <a:pt x="1572126" y="844884"/>
                      <a:pt x="1556084" y="850231"/>
                    </a:cubicBezTo>
                    <a:cubicBezTo>
                      <a:pt x="1545389" y="860926"/>
                      <a:pt x="1536969" y="874534"/>
                      <a:pt x="1524000" y="882316"/>
                    </a:cubicBezTo>
                    <a:cubicBezTo>
                      <a:pt x="1509500" y="891016"/>
                      <a:pt x="1492132" y="893712"/>
                      <a:pt x="1475873" y="898358"/>
                    </a:cubicBezTo>
                    <a:cubicBezTo>
                      <a:pt x="1400233" y="919969"/>
                      <a:pt x="1390294" y="917459"/>
                      <a:pt x="1299410" y="930442"/>
                    </a:cubicBezTo>
                    <a:cubicBezTo>
                      <a:pt x="1085515" y="925095"/>
                      <a:pt x="871467" y="924115"/>
                      <a:pt x="657726" y="914400"/>
                    </a:cubicBezTo>
                    <a:cubicBezTo>
                      <a:pt x="401377" y="902748"/>
                      <a:pt x="934370" y="860490"/>
                      <a:pt x="449179" y="914400"/>
                    </a:cubicBezTo>
                    <a:cubicBezTo>
                      <a:pt x="406400" y="909053"/>
                      <a:pt x="358882" y="918646"/>
                      <a:pt x="320842" y="898358"/>
                    </a:cubicBezTo>
                    <a:cubicBezTo>
                      <a:pt x="274133" y="873447"/>
                      <a:pt x="249884" y="819132"/>
                      <a:pt x="208547" y="786063"/>
                    </a:cubicBezTo>
                    <a:cubicBezTo>
                      <a:pt x="180237" y="763415"/>
                      <a:pt x="124404" y="723592"/>
                      <a:pt x="96252" y="689810"/>
                    </a:cubicBezTo>
                    <a:cubicBezTo>
                      <a:pt x="79136" y="669270"/>
                      <a:pt x="64168" y="647031"/>
                      <a:pt x="48126" y="625642"/>
                    </a:cubicBezTo>
                    <a:lnTo>
                      <a:pt x="16042" y="529389"/>
                    </a:lnTo>
                    <a:lnTo>
                      <a:pt x="0" y="481263"/>
                    </a:lnTo>
                    <a:cubicBezTo>
                      <a:pt x="23189" y="249376"/>
                      <a:pt x="-15643" y="384314"/>
                      <a:pt x="48126" y="272716"/>
                    </a:cubicBezTo>
                    <a:cubicBezTo>
                      <a:pt x="59991" y="251953"/>
                      <a:pt x="63300" y="225457"/>
                      <a:pt x="80210" y="208547"/>
                    </a:cubicBezTo>
                    <a:cubicBezTo>
                      <a:pt x="92167" y="196590"/>
                      <a:pt x="112294" y="197852"/>
                      <a:pt x="128336" y="192505"/>
                    </a:cubicBezTo>
                    <a:cubicBezTo>
                      <a:pt x="258409" y="62432"/>
                      <a:pt x="184005" y="116544"/>
                      <a:pt x="352926" y="32084"/>
                    </a:cubicBezTo>
                    <a:lnTo>
                      <a:pt x="417094" y="0"/>
                    </a:lnTo>
                    <a:cubicBezTo>
                      <a:pt x="594939" y="13680"/>
                      <a:pt x="593692" y="-31924"/>
                      <a:pt x="673768" y="64168"/>
                    </a:cubicBezTo>
                    <a:cubicBezTo>
                      <a:pt x="686111" y="78980"/>
                      <a:pt x="695157" y="96253"/>
                      <a:pt x="705852" y="112295"/>
                    </a:cubicBezTo>
                    <a:cubicBezTo>
                      <a:pt x="711199" y="133684"/>
                      <a:pt x="715837" y="155264"/>
                      <a:pt x="721894" y="176463"/>
                    </a:cubicBezTo>
                    <a:cubicBezTo>
                      <a:pt x="726539" y="192722"/>
                      <a:pt x="734620" y="208008"/>
                      <a:pt x="737936" y="224589"/>
                    </a:cubicBezTo>
                    <a:cubicBezTo>
                      <a:pt x="742386" y="246840"/>
                      <a:pt x="748276" y="348768"/>
                      <a:pt x="770021" y="385010"/>
                    </a:cubicBezTo>
                    <a:cubicBezTo>
                      <a:pt x="777803" y="397979"/>
                      <a:pt x="790295" y="407647"/>
                      <a:pt x="802105" y="417095"/>
                    </a:cubicBezTo>
                    <a:cubicBezTo>
                      <a:pt x="846529" y="452635"/>
                      <a:pt x="847527" y="448278"/>
                      <a:pt x="898357" y="465221"/>
                    </a:cubicBezTo>
                    <a:cubicBezTo>
                      <a:pt x="909052" y="475916"/>
                      <a:pt x="916914" y="490541"/>
                      <a:pt x="930442" y="497305"/>
                    </a:cubicBezTo>
                    <a:cubicBezTo>
                      <a:pt x="960691" y="512429"/>
                      <a:pt x="1026694" y="529389"/>
                      <a:pt x="1026694" y="529389"/>
                    </a:cubicBezTo>
                    <a:lnTo>
                      <a:pt x="1122947" y="497305"/>
                    </a:lnTo>
                    <a:cubicBezTo>
                      <a:pt x="1138989" y="491958"/>
                      <a:pt x="1154668" y="485364"/>
                      <a:pt x="1171073" y="481263"/>
                    </a:cubicBezTo>
                    <a:lnTo>
                      <a:pt x="1235242" y="465221"/>
                    </a:lnTo>
                    <a:cubicBezTo>
                      <a:pt x="1267326" y="443831"/>
                      <a:pt x="1314249" y="435541"/>
                      <a:pt x="1331494" y="401052"/>
                    </a:cubicBezTo>
                    <a:cubicBezTo>
                      <a:pt x="1342189" y="379663"/>
                      <a:pt x="1346669" y="353794"/>
                      <a:pt x="1363579" y="336884"/>
                    </a:cubicBezTo>
                    <a:cubicBezTo>
                      <a:pt x="1380489" y="319974"/>
                      <a:pt x="1406984" y="316665"/>
                      <a:pt x="1427747" y="304800"/>
                    </a:cubicBezTo>
                    <a:cubicBezTo>
                      <a:pt x="1495273" y="266214"/>
                      <a:pt x="1459247" y="272949"/>
                      <a:pt x="1540042" y="240631"/>
                    </a:cubicBezTo>
                    <a:cubicBezTo>
                      <a:pt x="1571443" y="228071"/>
                      <a:pt x="1602474" y="208547"/>
                      <a:pt x="1636294" y="208547"/>
                    </a:cubicBezTo>
                    <a:lnTo>
                      <a:pt x="1860884" y="208547"/>
                    </a:lnTo>
                  </a:path>
                </a:pathLst>
              </a:custGeom>
              <a:noFill/>
              <a:ln w="25400">
                <a:solidFill>
                  <a:srgbClr val="00B05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714" b="1"/>
              </a:p>
            </p:txBody>
          </p:sp>
          <p:sp>
            <p:nvSpPr>
              <p:cNvPr id="221" name="Freeform 220"/>
              <p:cNvSpPr/>
              <p:nvPr/>
            </p:nvSpPr>
            <p:spPr>
              <a:xfrm rot="17447120">
                <a:off x="6111432" y="3122378"/>
                <a:ext cx="820366" cy="834933"/>
              </a:xfrm>
              <a:custGeom>
                <a:avLst/>
                <a:gdLst>
                  <a:gd name="connsiteX0" fmla="*/ 743109 w 1208330"/>
                  <a:gd name="connsiteY0" fmla="*/ 0 h 1267327"/>
                  <a:gd name="connsiteX1" fmla="*/ 662899 w 1208330"/>
                  <a:gd name="connsiteY1" fmla="*/ 48127 h 1267327"/>
                  <a:gd name="connsiteX2" fmla="*/ 614773 w 1208330"/>
                  <a:gd name="connsiteY2" fmla="*/ 80211 h 1267327"/>
                  <a:gd name="connsiteX3" fmla="*/ 598730 w 1208330"/>
                  <a:gd name="connsiteY3" fmla="*/ 128337 h 1267327"/>
                  <a:gd name="connsiteX4" fmla="*/ 614773 w 1208330"/>
                  <a:gd name="connsiteY4" fmla="*/ 336885 h 1267327"/>
                  <a:gd name="connsiteX5" fmla="*/ 646857 w 1208330"/>
                  <a:gd name="connsiteY5" fmla="*/ 449179 h 1267327"/>
                  <a:gd name="connsiteX6" fmla="*/ 662899 w 1208330"/>
                  <a:gd name="connsiteY6" fmla="*/ 513348 h 1267327"/>
                  <a:gd name="connsiteX7" fmla="*/ 598730 w 1208330"/>
                  <a:gd name="connsiteY7" fmla="*/ 721895 h 1267327"/>
                  <a:gd name="connsiteX8" fmla="*/ 534562 w 1208330"/>
                  <a:gd name="connsiteY8" fmla="*/ 786064 h 1267327"/>
                  <a:gd name="connsiteX9" fmla="*/ 390183 w 1208330"/>
                  <a:gd name="connsiteY9" fmla="*/ 866274 h 1267327"/>
                  <a:gd name="connsiteX10" fmla="*/ 342057 w 1208330"/>
                  <a:gd name="connsiteY10" fmla="*/ 882316 h 1267327"/>
                  <a:gd name="connsiteX11" fmla="*/ 133509 w 1208330"/>
                  <a:gd name="connsiteY11" fmla="*/ 866274 h 1267327"/>
                  <a:gd name="connsiteX12" fmla="*/ 85383 w 1208330"/>
                  <a:gd name="connsiteY12" fmla="*/ 850232 h 1267327"/>
                  <a:gd name="connsiteX13" fmla="*/ 69341 w 1208330"/>
                  <a:gd name="connsiteY13" fmla="*/ 802106 h 1267327"/>
                  <a:gd name="connsiteX14" fmla="*/ 21215 w 1208330"/>
                  <a:gd name="connsiteY14" fmla="*/ 770021 h 1267327"/>
                  <a:gd name="connsiteX15" fmla="*/ 21215 w 1208330"/>
                  <a:gd name="connsiteY15" fmla="*/ 609600 h 1267327"/>
                  <a:gd name="connsiteX16" fmla="*/ 69341 w 1208330"/>
                  <a:gd name="connsiteY16" fmla="*/ 577516 h 1267327"/>
                  <a:gd name="connsiteX17" fmla="*/ 149552 w 1208330"/>
                  <a:gd name="connsiteY17" fmla="*/ 593558 h 1267327"/>
                  <a:gd name="connsiteX18" fmla="*/ 245804 w 1208330"/>
                  <a:gd name="connsiteY18" fmla="*/ 689811 h 1267327"/>
                  <a:gd name="connsiteX19" fmla="*/ 261846 w 1208330"/>
                  <a:gd name="connsiteY19" fmla="*/ 753979 h 1267327"/>
                  <a:gd name="connsiteX20" fmla="*/ 293930 w 1208330"/>
                  <a:gd name="connsiteY20" fmla="*/ 786064 h 1267327"/>
                  <a:gd name="connsiteX21" fmla="*/ 358099 w 1208330"/>
                  <a:gd name="connsiteY21" fmla="*/ 882316 h 1267327"/>
                  <a:gd name="connsiteX22" fmla="*/ 406225 w 1208330"/>
                  <a:gd name="connsiteY22" fmla="*/ 962527 h 1267327"/>
                  <a:gd name="connsiteX23" fmla="*/ 454352 w 1208330"/>
                  <a:gd name="connsiteY23" fmla="*/ 978569 h 1267327"/>
                  <a:gd name="connsiteX24" fmla="*/ 614773 w 1208330"/>
                  <a:gd name="connsiteY24" fmla="*/ 962527 h 1267327"/>
                  <a:gd name="connsiteX25" fmla="*/ 646857 w 1208330"/>
                  <a:gd name="connsiteY25" fmla="*/ 930442 h 1267327"/>
                  <a:gd name="connsiteX26" fmla="*/ 743109 w 1208330"/>
                  <a:gd name="connsiteY26" fmla="*/ 898358 h 1267327"/>
                  <a:gd name="connsiteX27" fmla="*/ 791236 w 1208330"/>
                  <a:gd name="connsiteY27" fmla="*/ 882316 h 1267327"/>
                  <a:gd name="connsiteX28" fmla="*/ 887488 w 1208330"/>
                  <a:gd name="connsiteY28" fmla="*/ 898358 h 1267327"/>
                  <a:gd name="connsiteX29" fmla="*/ 983741 w 1208330"/>
                  <a:gd name="connsiteY29" fmla="*/ 962527 h 1267327"/>
                  <a:gd name="connsiteX30" fmla="*/ 1096036 w 1208330"/>
                  <a:gd name="connsiteY30" fmla="*/ 1090864 h 1267327"/>
                  <a:gd name="connsiteX31" fmla="*/ 1112078 w 1208330"/>
                  <a:gd name="connsiteY31" fmla="*/ 1235242 h 1267327"/>
                  <a:gd name="connsiteX32" fmla="*/ 983741 w 1208330"/>
                  <a:gd name="connsiteY32" fmla="*/ 1267327 h 1267327"/>
                  <a:gd name="connsiteX33" fmla="*/ 775194 w 1208330"/>
                  <a:gd name="connsiteY33" fmla="*/ 1251285 h 1267327"/>
                  <a:gd name="connsiteX34" fmla="*/ 678941 w 1208330"/>
                  <a:gd name="connsiteY34" fmla="*/ 1219200 h 1267327"/>
                  <a:gd name="connsiteX35" fmla="*/ 582688 w 1208330"/>
                  <a:gd name="connsiteY35" fmla="*/ 1251285 h 1267327"/>
                  <a:gd name="connsiteX36" fmla="*/ 534562 w 1208330"/>
                  <a:gd name="connsiteY36" fmla="*/ 1267327 h 1267327"/>
                  <a:gd name="connsiteX37" fmla="*/ 422267 w 1208330"/>
                  <a:gd name="connsiteY37" fmla="*/ 1251285 h 1267327"/>
                  <a:gd name="connsiteX38" fmla="*/ 374141 w 1208330"/>
                  <a:gd name="connsiteY38" fmla="*/ 1219200 h 1267327"/>
                  <a:gd name="connsiteX39" fmla="*/ 326015 w 1208330"/>
                  <a:gd name="connsiteY39" fmla="*/ 1203158 h 1267327"/>
                  <a:gd name="connsiteX40" fmla="*/ 358099 w 1208330"/>
                  <a:gd name="connsiteY40" fmla="*/ 1251285 h 1267327"/>
                  <a:gd name="connsiteX41" fmla="*/ 229762 w 1208330"/>
                  <a:gd name="connsiteY41" fmla="*/ 1235242 h 1267327"/>
                  <a:gd name="connsiteX42" fmla="*/ 117467 w 1208330"/>
                  <a:gd name="connsiteY42" fmla="*/ 1171074 h 1267327"/>
                  <a:gd name="connsiteX43" fmla="*/ 342057 w 1208330"/>
                  <a:gd name="connsiteY43" fmla="*/ 1138990 h 1267327"/>
                  <a:gd name="connsiteX44" fmla="*/ 486436 w 1208330"/>
                  <a:gd name="connsiteY44" fmla="*/ 1122948 h 1267327"/>
                  <a:gd name="connsiteX45" fmla="*/ 598730 w 1208330"/>
                  <a:gd name="connsiteY45" fmla="*/ 994611 h 1267327"/>
                  <a:gd name="connsiteX46" fmla="*/ 711025 w 1208330"/>
                  <a:gd name="connsiteY46" fmla="*/ 978569 h 1267327"/>
                  <a:gd name="connsiteX47" fmla="*/ 759152 w 1208330"/>
                  <a:gd name="connsiteY47" fmla="*/ 962527 h 1267327"/>
                  <a:gd name="connsiteX48" fmla="*/ 919573 w 1208330"/>
                  <a:gd name="connsiteY48" fmla="*/ 898358 h 1267327"/>
                  <a:gd name="connsiteX49" fmla="*/ 1144162 w 1208330"/>
                  <a:gd name="connsiteY49" fmla="*/ 882316 h 1267327"/>
                  <a:gd name="connsiteX50" fmla="*/ 1208330 w 1208330"/>
                  <a:gd name="connsiteY50" fmla="*/ 866274 h 126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08330" h="1267327">
                    <a:moveTo>
                      <a:pt x="743109" y="0"/>
                    </a:moveTo>
                    <a:cubicBezTo>
                      <a:pt x="716372" y="16042"/>
                      <a:pt x="689340" y="31601"/>
                      <a:pt x="662899" y="48127"/>
                    </a:cubicBezTo>
                    <a:cubicBezTo>
                      <a:pt x="646550" y="58346"/>
                      <a:pt x="626817" y="65156"/>
                      <a:pt x="614773" y="80211"/>
                    </a:cubicBezTo>
                    <a:cubicBezTo>
                      <a:pt x="604209" y="93415"/>
                      <a:pt x="604078" y="112295"/>
                      <a:pt x="598730" y="128337"/>
                    </a:cubicBezTo>
                    <a:cubicBezTo>
                      <a:pt x="604078" y="197853"/>
                      <a:pt x="606626" y="267641"/>
                      <a:pt x="614773" y="336885"/>
                    </a:cubicBezTo>
                    <a:cubicBezTo>
                      <a:pt x="619788" y="379514"/>
                      <a:pt x="635446" y="409238"/>
                      <a:pt x="646857" y="449179"/>
                    </a:cubicBezTo>
                    <a:cubicBezTo>
                      <a:pt x="652914" y="470379"/>
                      <a:pt x="657552" y="491958"/>
                      <a:pt x="662899" y="513348"/>
                    </a:cubicBezTo>
                    <a:cubicBezTo>
                      <a:pt x="632599" y="816352"/>
                      <a:pt x="689924" y="585106"/>
                      <a:pt x="598730" y="721895"/>
                    </a:cubicBezTo>
                    <a:cubicBezTo>
                      <a:pt x="549839" y="795231"/>
                      <a:pt x="626232" y="755505"/>
                      <a:pt x="534562" y="786064"/>
                    </a:cubicBezTo>
                    <a:cubicBezTo>
                      <a:pt x="462522" y="858104"/>
                      <a:pt x="507959" y="827016"/>
                      <a:pt x="390183" y="866274"/>
                    </a:cubicBezTo>
                    <a:lnTo>
                      <a:pt x="342057" y="882316"/>
                    </a:lnTo>
                    <a:cubicBezTo>
                      <a:pt x="272541" y="876969"/>
                      <a:pt x="202692" y="874922"/>
                      <a:pt x="133509" y="866274"/>
                    </a:cubicBezTo>
                    <a:cubicBezTo>
                      <a:pt x="116730" y="864177"/>
                      <a:pt x="97340" y="862189"/>
                      <a:pt x="85383" y="850232"/>
                    </a:cubicBezTo>
                    <a:cubicBezTo>
                      <a:pt x="73426" y="838275"/>
                      <a:pt x="79904" y="815310"/>
                      <a:pt x="69341" y="802106"/>
                    </a:cubicBezTo>
                    <a:cubicBezTo>
                      <a:pt x="57297" y="787051"/>
                      <a:pt x="37257" y="780716"/>
                      <a:pt x="21215" y="770021"/>
                    </a:cubicBezTo>
                    <a:cubicBezTo>
                      <a:pt x="674" y="708399"/>
                      <a:pt x="-13896" y="688601"/>
                      <a:pt x="21215" y="609600"/>
                    </a:cubicBezTo>
                    <a:cubicBezTo>
                      <a:pt x="29045" y="591982"/>
                      <a:pt x="53299" y="588211"/>
                      <a:pt x="69341" y="577516"/>
                    </a:cubicBezTo>
                    <a:cubicBezTo>
                      <a:pt x="96078" y="582863"/>
                      <a:pt x="126548" y="578919"/>
                      <a:pt x="149552" y="593558"/>
                    </a:cubicBezTo>
                    <a:cubicBezTo>
                      <a:pt x="187832" y="617918"/>
                      <a:pt x="245804" y="689811"/>
                      <a:pt x="245804" y="689811"/>
                    </a:cubicBezTo>
                    <a:cubicBezTo>
                      <a:pt x="251151" y="711200"/>
                      <a:pt x="251986" y="734259"/>
                      <a:pt x="261846" y="753979"/>
                    </a:cubicBezTo>
                    <a:cubicBezTo>
                      <a:pt x="268610" y="767507"/>
                      <a:pt x="284855" y="773964"/>
                      <a:pt x="293930" y="786064"/>
                    </a:cubicBezTo>
                    <a:cubicBezTo>
                      <a:pt x="317066" y="816912"/>
                      <a:pt x="345905" y="845734"/>
                      <a:pt x="358099" y="882316"/>
                    </a:cubicBezTo>
                    <a:cubicBezTo>
                      <a:pt x="370717" y="920170"/>
                      <a:pt x="369525" y="940507"/>
                      <a:pt x="406225" y="962527"/>
                    </a:cubicBezTo>
                    <a:cubicBezTo>
                      <a:pt x="420725" y="971227"/>
                      <a:pt x="438310" y="973222"/>
                      <a:pt x="454352" y="978569"/>
                    </a:cubicBezTo>
                    <a:cubicBezTo>
                      <a:pt x="507826" y="973222"/>
                      <a:pt x="562637" y="975561"/>
                      <a:pt x="614773" y="962527"/>
                    </a:cubicBezTo>
                    <a:cubicBezTo>
                      <a:pt x="629446" y="958859"/>
                      <a:pt x="633329" y="937206"/>
                      <a:pt x="646857" y="930442"/>
                    </a:cubicBezTo>
                    <a:cubicBezTo>
                      <a:pt x="677106" y="915317"/>
                      <a:pt x="711025" y="909053"/>
                      <a:pt x="743109" y="898358"/>
                    </a:cubicBezTo>
                    <a:lnTo>
                      <a:pt x="791236" y="882316"/>
                    </a:lnTo>
                    <a:cubicBezTo>
                      <a:pt x="823320" y="887663"/>
                      <a:pt x="857464" y="885848"/>
                      <a:pt x="887488" y="898358"/>
                    </a:cubicBezTo>
                    <a:cubicBezTo>
                      <a:pt x="923082" y="913189"/>
                      <a:pt x="983741" y="962527"/>
                      <a:pt x="983741" y="962527"/>
                    </a:cubicBezTo>
                    <a:cubicBezTo>
                      <a:pt x="1058604" y="1074821"/>
                      <a:pt x="1015825" y="1037390"/>
                      <a:pt x="1096036" y="1090864"/>
                    </a:cubicBezTo>
                    <a:cubicBezTo>
                      <a:pt x="1121798" y="1129507"/>
                      <a:pt x="1172394" y="1181628"/>
                      <a:pt x="1112078" y="1235242"/>
                    </a:cubicBezTo>
                    <a:cubicBezTo>
                      <a:pt x="1079121" y="1264538"/>
                      <a:pt x="983741" y="1267327"/>
                      <a:pt x="983741" y="1267327"/>
                    </a:cubicBezTo>
                    <a:cubicBezTo>
                      <a:pt x="914225" y="1261980"/>
                      <a:pt x="844062" y="1262159"/>
                      <a:pt x="775194" y="1251285"/>
                    </a:cubicBezTo>
                    <a:cubicBezTo>
                      <a:pt x="741788" y="1246010"/>
                      <a:pt x="678941" y="1219200"/>
                      <a:pt x="678941" y="1219200"/>
                    </a:cubicBezTo>
                    <a:lnTo>
                      <a:pt x="582688" y="1251285"/>
                    </a:lnTo>
                    <a:lnTo>
                      <a:pt x="534562" y="1267327"/>
                    </a:lnTo>
                    <a:cubicBezTo>
                      <a:pt x="497130" y="1261980"/>
                      <a:pt x="458484" y="1262150"/>
                      <a:pt x="422267" y="1251285"/>
                    </a:cubicBezTo>
                    <a:cubicBezTo>
                      <a:pt x="403800" y="1245745"/>
                      <a:pt x="391386" y="1227823"/>
                      <a:pt x="374141" y="1219200"/>
                    </a:cubicBezTo>
                    <a:cubicBezTo>
                      <a:pt x="359017" y="1211638"/>
                      <a:pt x="342057" y="1208505"/>
                      <a:pt x="326015" y="1203158"/>
                    </a:cubicBezTo>
                    <a:cubicBezTo>
                      <a:pt x="336710" y="1219200"/>
                      <a:pt x="376390" y="1245188"/>
                      <a:pt x="358099" y="1251285"/>
                    </a:cubicBezTo>
                    <a:cubicBezTo>
                      <a:pt x="317199" y="1264918"/>
                      <a:pt x="271587" y="1245698"/>
                      <a:pt x="229762" y="1235242"/>
                    </a:cubicBezTo>
                    <a:cubicBezTo>
                      <a:pt x="197198" y="1227101"/>
                      <a:pt x="146108" y="1190168"/>
                      <a:pt x="117467" y="1171074"/>
                    </a:cubicBezTo>
                    <a:cubicBezTo>
                      <a:pt x="74800" y="1043074"/>
                      <a:pt x="90275" y="1138990"/>
                      <a:pt x="342057" y="1138990"/>
                    </a:cubicBezTo>
                    <a:cubicBezTo>
                      <a:pt x="390479" y="1138990"/>
                      <a:pt x="438310" y="1128295"/>
                      <a:pt x="486436" y="1122948"/>
                    </a:cubicBezTo>
                    <a:cubicBezTo>
                      <a:pt x="512281" y="1084180"/>
                      <a:pt x="543028" y="1011321"/>
                      <a:pt x="598730" y="994611"/>
                    </a:cubicBezTo>
                    <a:cubicBezTo>
                      <a:pt x="634947" y="983746"/>
                      <a:pt x="673593" y="983916"/>
                      <a:pt x="711025" y="978569"/>
                    </a:cubicBezTo>
                    <a:cubicBezTo>
                      <a:pt x="727067" y="973222"/>
                      <a:pt x="743609" y="969188"/>
                      <a:pt x="759152" y="962527"/>
                    </a:cubicBezTo>
                    <a:cubicBezTo>
                      <a:pt x="810781" y="940400"/>
                      <a:pt x="861144" y="902531"/>
                      <a:pt x="919573" y="898358"/>
                    </a:cubicBezTo>
                    <a:lnTo>
                      <a:pt x="1144162" y="882316"/>
                    </a:lnTo>
                    <a:cubicBezTo>
                      <a:pt x="1197361" y="864583"/>
                      <a:pt x="1175378" y="866274"/>
                      <a:pt x="1208330" y="866274"/>
                    </a:cubicBezTo>
                  </a:path>
                </a:pathLst>
              </a:custGeom>
              <a:noFill/>
              <a:ln w="25400">
                <a:solidFill>
                  <a:srgbClr val="7030A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714" b="1"/>
              </a:p>
            </p:txBody>
          </p:sp>
        </p:grpSp>
        <p:sp>
          <p:nvSpPr>
            <p:cNvPr id="217" name="TextBox 216"/>
            <p:cNvSpPr txBox="1"/>
            <p:nvPr/>
          </p:nvSpPr>
          <p:spPr>
            <a:xfrm>
              <a:off x="5398087" y="217975"/>
              <a:ext cx="1178410" cy="43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2095" dirty="0"/>
                <a:t>Peptides</a:t>
              </a: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309685" y="5120041"/>
            <a:ext cx="6264553" cy="2296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202942" y="5857365"/>
            <a:ext cx="476412" cy="7959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b-NO" sz="4572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</a:t>
            </a:r>
            <a:endParaRPr lang="nb-NO" sz="2286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5" name="Oval 5"/>
          <p:cNvSpPr/>
          <p:nvPr/>
        </p:nvSpPr>
        <p:spPr>
          <a:xfrm>
            <a:off x="424730" y="5224506"/>
            <a:ext cx="2400000" cy="20571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29"/>
          </a:p>
        </p:txBody>
      </p:sp>
      <p:sp>
        <p:nvSpPr>
          <p:cNvPr id="196" name="TextBox 195"/>
          <p:cNvSpPr txBox="1"/>
          <p:nvPr/>
        </p:nvSpPr>
        <p:spPr>
          <a:xfrm>
            <a:off x="877542" y="5355738"/>
            <a:ext cx="1551323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095" dirty="0"/>
              <a:t>MS1 Spectra</a:t>
            </a:r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1442574" y="6170264"/>
            <a:ext cx="529359" cy="54860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1841651" y="6188313"/>
            <a:ext cx="514097" cy="53005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1117219" y="6058686"/>
            <a:ext cx="670158" cy="6601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1115416" y="5903951"/>
            <a:ext cx="6688" cy="817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1103832" y="6721894"/>
            <a:ext cx="9992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21238" y="6404224"/>
            <a:ext cx="0" cy="233113"/>
          </a:xfrm>
          <a:prstGeom prst="line">
            <a:avLst/>
          </a:prstGeom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10338" y="6310424"/>
            <a:ext cx="1295" cy="131759"/>
          </a:xfrm>
          <a:prstGeom prst="line">
            <a:avLst/>
          </a:prstGeom>
          <a:ln w="254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819977" y="6058686"/>
            <a:ext cx="0" cy="278793"/>
          </a:xfrm>
          <a:prstGeom prst="line">
            <a:avLst/>
          </a:prstGeom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957130" y="6470621"/>
            <a:ext cx="1295" cy="13175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007434" y="6244753"/>
            <a:ext cx="1705" cy="306553"/>
          </a:xfrm>
          <a:prstGeom prst="line">
            <a:avLst/>
          </a:prstGeom>
          <a:ln w="254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176582" y="5962356"/>
            <a:ext cx="0" cy="408339"/>
          </a:xfrm>
          <a:prstGeom prst="line">
            <a:avLst/>
          </a:prstGeom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886444" y="6590844"/>
            <a:ext cx="1295" cy="84046"/>
          </a:xfrm>
          <a:prstGeom prst="line">
            <a:avLst/>
          </a:prstGeom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098579" y="6369189"/>
            <a:ext cx="1295" cy="84046"/>
          </a:xfrm>
          <a:prstGeom prst="line">
            <a:avLst/>
          </a:prstGeom>
          <a:ln w="25400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73758" y="6295452"/>
            <a:ext cx="1295" cy="84046"/>
          </a:xfrm>
          <a:prstGeom prst="line">
            <a:avLst/>
          </a:prstGeom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868702" y="6189693"/>
            <a:ext cx="1295" cy="84046"/>
          </a:xfrm>
          <a:prstGeom prst="line">
            <a:avLst/>
          </a:prstGeom>
          <a:ln w="25400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71413" y="6035734"/>
            <a:ext cx="360548" cy="675832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vert270" wrap="square" rtlCol="0">
            <a:spAutoFit/>
          </a:bodyPr>
          <a:lstStyle/>
          <a:p>
            <a:pPr algn="ctr"/>
            <a:r>
              <a:rPr lang="nl-BE" sz="1143" dirty="0"/>
              <a:t>Intensity</a:t>
            </a:r>
            <a:endParaRPr lang="en-GB" sz="1143" dirty="0"/>
          </a:p>
        </p:txBody>
      </p:sp>
      <p:sp>
        <p:nvSpPr>
          <p:cNvPr id="213" name="TextBox 212"/>
          <p:cNvSpPr txBox="1"/>
          <p:nvPr/>
        </p:nvSpPr>
        <p:spPr>
          <a:xfrm>
            <a:off x="1108148" y="6755832"/>
            <a:ext cx="1109090" cy="26821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1143" dirty="0"/>
              <a:t>Retention Time</a:t>
            </a:r>
            <a:endParaRPr lang="en-GB" sz="1143" dirty="0"/>
          </a:p>
        </p:txBody>
      </p:sp>
      <p:sp>
        <p:nvSpPr>
          <p:cNvPr id="214" name="TextBox 213"/>
          <p:cNvSpPr txBox="1"/>
          <p:nvPr/>
        </p:nvSpPr>
        <p:spPr>
          <a:xfrm rot="18909665">
            <a:off x="952686" y="6044003"/>
            <a:ext cx="1064586" cy="26821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1143" dirty="0"/>
              <a:t>Precursor m/z</a:t>
            </a:r>
            <a:endParaRPr lang="en-GB" sz="1143" dirty="0"/>
          </a:p>
        </p:txBody>
      </p:sp>
      <p:sp>
        <p:nvSpPr>
          <p:cNvPr id="161" name="Oval 5"/>
          <p:cNvSpPr/>
          <p:nvPr/>
        </p:nvSpPr>
        <p:spPr>
          <a:xfrm>
            <a:off x="4048622" y="5224506"/>
            <a:ext cx="2400000" cy="20571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29"/>
          </a:p>
        </p:txBody>
      </p:sp>
      <p:sp>
        <p:nvSpPr>
          <p:cNvPr id="162" name="TextBox 161"/>
          <p:cNvSpPr txBox="1"/>
          <p:nvPr/>
        </p:nvSpPr>
        <p:spPr>
          <a:xfrm rot="18909665">
            <a:off x="4622547" y="6093964"/>
            <a:ext cx="1064586" cy="26821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1143" dirty="0"/>
              <a:t>Fragment m/z</a:t>
            </a:r>
            <a:endParaRPr lang="en-GB" sz="1143" dirty="0"/>
          </a:p>
        </p:txBody>
      </p:sp>
      <p:sp>
        <p:nvSpPr>
          <p:cNvPr id="163" name="TextBox 162"/>
          <p:cNvSpPr txBox="1"/>
          <p:nvPr/>
        </p:nvSpPr>
        <p:spPr>
          <a:xfrm>
            <a:off x="4487007" y="5369783"/>
            <a:ext cx="1551323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095" dirty="0"/>
              <a:t>MS2 Spectra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441274" y="6085695"/>
            <a:ext cx="360548" cy="675832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vert270" wrap="square" rtlCol="0">
            <a:spAutoFit/>
          </a:bodyPr>
          <a:lstStyle/>
          <a:p>
            <a:pPr algn="ctr"/>
            <a:r>
              <a:rPr lang="nl-BE" sz="1143" dirty="0"/>
              <a:t>Intensity</a:t>
            </a:r>
            <a:endParaRPr lang="en-GB" sz="1143" dirty="0"/>
          </a:p>
        </p:txBody>
      </p:sp>
      <p:sp>
        <p:nvSpPr>
          <p:cNvPr id="165" name="TextBox 164"/>
          <p:cNvSpPr txBox="1"/>
          <p:nvPr/>
        </p:nvSpPr>
        <p:spPr>
          <a:xfrm>
            <a:off x="4778010" y="6805793"/>
            <a:ext cx="1022472" cy="26821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1143" dirty="0"/>
              <a:t>Precursor m/z</a:t>
            </a:r>
            <a:endParaRPr lang="en-GB" sz="1143" dirty="0"/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5057511" y="6215690"/>
            <a:ext cx="529361" cy="548605"/>
          </a:xfrm>
          <a:prstGeom prst="line">
            <a:avLst/>
          </a:prstGeom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5229261" y="6231472"/>
            <a:ext cx="514098" cy="530055"/>
          </a:xfrm>
          <a:prstGeom prst="line">
            <a:avLst/>
          </a:prstGeom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513781" y="6231472"/>
            <a:ext cx="514098" cy="530055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4787081" y="6108647"/>
            <a:ext cx="670159" cy="6601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4785279" y="5953912"/>
            <a:ext cx="6688" cy="817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5057510" y="6488994"/>
            <a:ext cx="0" cy="276985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5231815" y="6268798"/>
            <a:ext cx="295" cy="500290"/>
          </a:xfrm>
          <a:prstGeom prst="line">
            <a:avLst/>
          </a:prstGeom>
          <a:ln w="254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5511638" y="6054630"/>
            <a:ext cx="295" cy="716590"/>
          </a:xfrm>
          <a:prstGeom prst="line">
            <a:avLst/>
          </a:prstGeom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131640" y="6454185"/>
            <a:ext cx="0" cy="233113"/>
          </a:xfrm>
          <a:prstGeom prst="line">
            <a:avLst/>
          </a:prstGeom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320747" y="6360385"/>
            <a:ext cx="1295" cy="131759"/>
          </a:xfrm>
          <a:prstGeom prst="line">
            <a:avLst/>
          </a:prstGeom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430386" y="6108647"/>
            <a:ext cx="0" cy="278793"/>
          </a:xfrm>
          <a:prstGeom prst="line">
            <a:avLst/>
          </a:prstGeom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376708" y="6462959"/>
            <a:ext cx="330" cy="157595"/>
          </a:xfrm>
          <a:prstGeom prst="line">
            <a:avLst/>
          </a:prstGeom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586871" y="6032822"/>
            <a:ext cx="0" cy="359380"/>
          </a:xfrm>
          <a:prstGeom prst="line">
            <a:avLst/>
          </a:prstGeom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258001" y="6376960"/>
            <a:ext cx="1390" cy="354940"/>
          </a:xfrm>
          <a:prstGeom prst="line">
            <a:avLst/>
          </a:prstGeom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5626997" y="6520583"/>
            <a:ext cx="1295" cy="131759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677302" y="6187557"/>
            <a:ext cx="1705" cy="41371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800483" y="6299702"/>
            <a:ext cx="4191" cy="163256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928505" y="5935045"/>
            <a:ext cx="0" cy="408339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590192" y="6600975"/>
            <a:ext cx="1295" cy="84046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768443" y="6419152"/>
            <a:ext cx="1295" cy="84046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887099" y="6294713"/>
            <a:ext cx="1295" cy="84046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319451" y="6592654"/>
            <a:ext cx="1295" cy="84046"/>
          </a:xfrm>
          <a:prstGeom prst="line">
            <a:avLst/>
          </a:prstGeom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466819" y="6438148"/>
            <a:ext cx="1295" cy="84046"/>
          </a:xfrm>
          <a:prstGeom prst="line">
            <a:avLst/>
          </a:prstGeom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5633481" y="6259338"/>
            <a:ext cx="1295" cy="84046"/>
          </a:xfrm>
          <a:prstGeom prst="line">
            <a:avLst/>
          </a:prstGeom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384163" y="6345417"/>
            <a:ext cx="1295" cy="84046"/>
          </a:xfrm>
          <a:prstGeom prst="line">
            <a:avLst/>
          </a:prstGeom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481314" y="6239654"/>
            <a:ext cx="1295" cy="84046"/>
          </a:xfrm>
          <a:prstGeom prst="line">
            <a:avLst/>
          </a:prstGeom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43620" y="6693655"/>
            <a:ext cx="1295" cy="84046"/>
          </a:xfrm>
          <a:prstGeom prst="line">
            <a:avLst/>
          </a:prstGeom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402200" y="6684722"/>
            <a:ext cx="1295" cy="84046"/>
          </a:xfrm>
          <a:prstGeom prst="line">
            <a:avLst/>
          </a:prstGeom>
          <a:ln w="25400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4773475" y="6771855"/>
            <a:ext cx="9992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215" idx="4"/>
            <a:endCxn id="152" idx="0"/>
          </p:cNvCxnSpPr>
          <p:nvPr/>
        </p:nvCxnSpPr>
        <p:spPr>
          <a:xfrm rot="5400000">
            <a:off x="4070644" y="3942062"/>
            <a:ext cx="549298" cy="1806660"/>
          </a:xfrm>
          <a:prstGeom prst="bentConnector3">
            <a:avLst>
              <a:gd name="adj1" fmla="val 35936"/>
            </a:avLst>
          </a:prstGeom>
          <a:solidFill>
            <a:schemeClr val="bg1"/>
          </a:solidFill>
          <a:ln w="412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8" name="Straight Arrow Connector 157"/>
          <p:cNvCxnSpPr>
            <a:stCxn id="225" idx="6"/>
            <a:endCxn id="215" idx="2"/>
          </p:cNvCxnSpPr>
          <p:nvPr/>
        </p:nvCxnSpPr>
        <p:spPr>
          <a:xfrm>
            <a:off x="2824730" y="3542171"/>
            <a:ext cx="1223892" cy="0"/>
          </a:xfrm>
          <a:prstGeom prst="straightConnector1">
            <a:avLst/>
          </a:prstGeom>
          <a:solidFill>
            <a:schemeClr val="bg1"/>
          </a:solidFill>
          <a:ln w="41275">
            <a:solidFill>
              <a:schemeClr val="tx1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9" name="Rectangle 158"/>
          <p:cNvSpPr/>
          <p:nvPr/>
        </p:nvSpPr>
        <p:spPr>
          <a:xfrm>
            <a:off x="2886418" y="3230932"/>
            <a:ext cx="101021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333" i="1" dirty="0"/>
              <a:t>Preparation</a:t>
            </a:r>
            <a:endParaRPr lang="en-US" sz="1524" dirty="0"/>
          </a:p>
        </p:txBody>
      </p:sp>
      <p:sp>
        <p:nvSpPr>
          <p:cNvPr id="160" name="Rectangle 159"/>
          <p:cNvSpPr/>
          <p:nvPr/>
        </p:nvSpPr>
        <p:spPr>
          <a:xfrm>
            <a:off x="3576621" y="4452945"/>
            <a:ext cx="90537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b-NO" sz="1333" i="1" dirty="0"/>
              <a:t>LC-MS/MS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40042" y="7081088"/>
            <a:ext cx="2377105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b="1" dirty="0">
                <a:solidFill>
                  <a:srgbClr val="002060"/>
                </a:solidFill>
              </a:rPr>
              <a:t>Proteomics Dataset</a:t>
            </a:r>
          </a:p>
        </p:txBody>
      </p:sp>
    </p:spTree>
    <p:extLst>
      <p:ext uri="{BB962C8B-B14F-4D97-AF65-F5344CB8AC3E}">
        <p14:creationId xmlns:p14="http://schemas.microsoft.com/office/powerpoint/2010/main" val="319782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322500" y="306388"/>
            <a:ext cx="6213000" cy="669472"/>
            <a:chOff x="322500" y="306388"/>
            <a:chExt cx="6213000" cy="669472"/>
          </a:xfrm>
        </p:grpSpPr>
        <p:pic>
          <p:nvPicPr>
            <p:cNvPr id="8" name="Picture 2" descr="C:\Users\mva037\Documents\illustrations\cell cultur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00" y="333091"/>
              <a:ext cx="1260000" cy="64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mva037\Documents\illustrations\cell culture gree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500" y="306388"/>
              <a:ext cx="1260000" cy="64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mva037\Documents\illustrations\cell culture orang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00" y="306388"/>
              <a:ext cx="1260000" cy="64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mva037\Documents\illustrations\cell culture viole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500" y="333091"/>
              <a:ext cx="1260000" cy="64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502500" y="1838708"/>
            <a:ext cx="5853000" cy="791367"/>
            <a:chOff x="502500" y="1676398"/>
            <a:chExt cx="5853000" cy="791367"/>
          </a:xfrm>
        </p:grpSpPr>
        <p:pic>
          <p:nvPicPr>
            <p:cNvPr id="13" name="Picture 10" descr="C:\Users\mva037\Documents\illustrations\proteins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00" y="1676400"/>
              <a:ext cx="900000" cy="791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C:\Users\mva037\Documents\illustrations\proteins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500" y="1676399"/>
              <a:ext cx="900000" cy="791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C:\Users\mva037\Documents\illustrations\proteins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500" y="1676398"/>
              <a:ext cx="900000" cy="791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mva037\Documents\illustrations\proteins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500" y="1676400"/>
              <a:ext cx="900000" cy="791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/>
          <p:cNvGrpSpPr/>
          <p:nvPr/>
        </p:nvGrpSpPr>
        <p:grpSpPr>
          <a:xfrm>
            <a:off x="952500" y="1227283"/>
            <a:ext cx="4953000" cy="360002"/>
            <a:chOff x="952500" y="1142998"/>
            <a:chExt cx="4953000" cy="36000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952500" y="114300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603500" y="1142999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54500" y="1142998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905500" y="114300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52500" y="2881498"/>
            <a:ext cx="4953000" cy="360002"/>
            <a:chOff x="952500" y="2666998"/>
            <a:chExt cx="4953000" cy="36000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952500" y="266700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03500" y="2666999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54500" y="2666998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05500" y="266700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12500" y="3492923"/>
            <a:ext cx="6033000" cy="914353"/>
            <a:chOff x="412500" y="3276598"/>
            <a:chExt cx="6033000" cy="914353"/>
          </a:xfrm>
        </p:grpSpPr>
        <p:pic>
          <p:nvPicPr>
            <p:cNvPr id="1030" name="Picture 6" descr="C:\Users\mva037\Documents\illustrations\peptides Itraq Orang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500" y="3276600"/>
              <a:ext cx="1080000" cy="91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mva037\Documents\illustrations\peptides Itraq re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00" y="3276600"/>
              <a:ext cx="1080000" cy="91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mva037\Documents\illustrations\peptides Itraq gree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00" y="3276598"/>
              <a:ext cx="1080000" cy="91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mva037\Documents\illustrations\peptides Itraq viole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5500" y="3276599"/>
              <a:ext cx="1080000" cy="91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Arrow Connector 28"/>
          <p:cNvCxnSpPr/>
          <p:nvPr/>
        </p:nvCxnSpPr>
        <p:spPr>
          <a:xfrm>
            <a:off x="3429000" y="47454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va037\Documents\illustrations\eppendorf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00" y="5355000"/>
            <a:ext cx="669702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3429000" y="65742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49755" y="7212964"/>
            <a:ext cx="2160000" cy="1080000"/>
            <a:chOff x="2895600" y="6870487"/>
            <a:chExt cx="1440000" cy="9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2" name="Straight Connector 51"/>
            <p:cNvCxnSpPr/>
            <p:nvPr/>
          </p:nvCxnSpPr>
          <p:spPr>
            <a:xfrm>
              <a:off x="2896103" y="6870487"/>
              <a:ext cx="0" cy="89719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66324" y="7498280"/>
              <a:ext cx="0" cy="26371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851895" y="7607818"/>
              <a:ext cx="0" cy="157556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676451" y="7192653"/>
              <a:ext cx="0" cy="5750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91783" y="7607656"/>
              <a:ext cx="1396" cy="16283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033100" y="7279066"/>
              <a:ext cx="1396" cy="48194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637062" y="7700806"/>
              <a:ext cx="0" cy="6457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429000" y="7709240"/>
              <a:ext cx="0" cy="5275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82344" y="7709238"/>
              <a:ext cx="0" cy="5275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49120" y="7709236"/>
              <a:ext cx="0" cy="5275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75382" y="7712625"/>
              <a:ext cx="0" cy="5275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099316" y="7695995"/>
              <a:ext cx="0" cy="6938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48000" y="7576206"/>
              <a:ext cx="1396" cy="1914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08946" y="7086600"/>
              <a:ext cx="0" cy="678777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168496" y="7391400"/>
              <a:ext cx="0" cy="369613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228046" y="7279066"/>
              <a:ext cx="0" cy="488619"/>
            </a:xfrm>
            <a:prstGeom prst="line">
              <a:avLst/>
            </a:prstGeom>
            <a:ln w="1905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895600" y="7767686"/>
              <a:ext cx="144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857250" y="4745400"/>
            <a:ext cx="514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14600" y="7315200"/>
            <a:ext cx="457200" cy="1066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Rectangle 50"/>
          <p:cNvSpPr/>
          <p:nvPr/>
        </p:nvSpPr>
        <p:spPr>
          <a:xfrm>
            <a:off x="3149854" y="7315200"/>
            <a:ext cx="1193545" cy="1066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2349755" y="8382000"/>
            <a:ext cx="393445" cy="30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733312" y="8382000"/>
            <a:ext cx="393445" cy="30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71926"/>
              </p:ext>
            </p:extLst>
          </p:nvPr>
        </p:nvGraphicFramePr>
        <p:xfrm>
          <a:off x="1119368" y="8686800"/>
          <a:ext cx="4619264" cy="609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9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2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algn="ctr"/>
                      <a:r>
                        <a:rPr lang="nb-NO" sz="1400" b="1" i="1" dirty="0">
                          <a:solidFill>
                            <a:schemeClr val="tx1"/>
                          </a:solidFill>
                        </a:rPr>
                        <a:t>Reporter Intensities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sz="1400" b="1" i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b-NO" sz="1400" b="1" i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nb-NO" sz="1400" b="1" i="1" dirty="0">
                        <a:solidFill>
                          <a:srgbClr val="99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b="1" i="1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nb-NO" sz="1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b="1" dirty="0">
                          <a:solidFill>
                            <a:srgbClr val="008000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b="1" dirty="0">
                          <a:solidFill>
                            <a:srgbClr val="FF6600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b="1" dirty="0">
                          <a:solidFill>
                            <a:srgbClr val="9933FF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b="1" dirty="0">
                          <a:solidFill>
                            <a:srgbClr val="000099"/>
                          </a:solidFill>
                        </a:rPr>
                        <a:t>NLLDEELQR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4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38</Words>
  <Application>Microsoft Office PowerPoint</Application>
  <PresentationFormat>A4 Paper (210x297 mm)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13</cp:revision>
  <dcterms:created xsi:type="dcterms:W3CDTF">2006-08-16T00:00:00Z</dcterms:created>
  <dcterms:modified xsi:type="dcterms:W3CDTF">2019-11-05T14:06:37Z</dcterms:modified>
</cp:coreProperties>
</file>