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DEED-709E-43EF-A303-27BB3867338F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2FD7-8C30-44CE-9FC6-969E4B15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26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DEED-709E-43EF-A303-27BB3867338F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2FD7-8C30-44CE-9FC6-969E4B15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93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DEED-709E-43EF-A303-27BB3867338F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2FD7-8C30-44CE-9FC6-969E4B15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78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DEED-709E-43EF-A303-27BB3867338F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2FD7-8C30-44CE-9FC6-969E4B15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62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DEED-709E-43EF-A303-27BB3867338F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2FD7-8C30-44CE-9FC6-969E4B15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81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DEED-709E-43EF-A303-27BB3867338F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2FD7-8C30-44CE-9FC6-969E4B15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65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DEED-709E-43EF-A303-27BB3867338F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2FD7-8C30-44CE-9FC6-969E4B15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31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DEED-709E-43EF-A303-27BB3867338F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2FD7-8C30-44CE-9FC6-969E4B15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10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DEED-709E-43EF-A303-27BB3867338F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2FD7-8C30-44CE-9FC6-969E4B15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46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DEED-709E-43EF-A303-27BB3867338F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2FD7-8C30-44CE-9FC6-969E4B15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39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DEED-709E-43EF-A303-27BB3867338F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2FD7-8C30-44CE-9FC6-969E4B15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DDEED-709E-43EF-A303-27BB3867338F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52FD7-8C30-44CE-9FC6-969E4B15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70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5496" y="9931"/>
            <a:ext cx="8496944" cy="773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5782" tIns="47891" rIns="95782" bIns="47891">
            <a:spAutoFit/>
          </a:bodyPr>
          <a:lstStyle/>
          <a:p>
            <a:pPr defTabSz="957816">
              <a:spcBef>
                <a:spcPct val="50000"/>
              </a:spcBef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IBIP21</a:t>
            </a:r>
            <a:r>
              <a:rPr kumimoji="0" lang="fr-FR" sz="29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/>
            </a:r>
            <a:br>
              <a:rPr kumimoji="0" lang="fr-FR" sz="29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 panose="020F0502020204030204" pitchFamily="34" charset="0"/>
              </a:rPr>
              <a:t>Wrap-up session</a:t>
            </a:r>
            <a:endParaRPr lang="fr-FR" sz="2000" b="1" dirty="0">
              <a:solidFill>
                <a:srgbClr val="000000"/>
              </a:solidFill>
              <a:latin typeface="Calibri"/>
              <a:cs typeface="Calibri" panose="020F050202020403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63810" y="54040"/>
            <a:ext cx="544429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2" descr="Résultat de recherche d'images pour &quot;gtpb Gulbenkia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060" y="26683"/>
            <a:ext cx="689134" cy="68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6"/>
          <p:cNvCxnSpPr/>
          <p:nvPr/>
        </p:nvCxnSpPr>
        <p:spPr>
          <a:xfrm>
            <a:off x="3664210" y="764707"/>
            <a:ext cx="544429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06081" y="2901412"/>
            <a:ext cx="81318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r-FR" sz="32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How </a:t>
            </a:r>
            <a:r>
              <a:rPr lang="fr-FR" sz="32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comfortable</a:t>
            </a:r>
            <a:r>
              <a:rPr lang="fr-FR" sz="32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are </a:t>
            </a:r>
            <a:r>
              <a:rPr lang="fr-FR" sz="32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you</a:t>
            </a:r>
            <a:r>
              <a:rPr lang="fr-FR" sz="32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fr-FR" sz="32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regarding</a:t>
            </a:r>
            <a:r>
              <a:rPr lang="fr-FR" sz="32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the </a:t>
            </a:r>
            <a:r>
              <a:rPr lang="fr-FR" sz="32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general</a:t>
            </a:r>
            <a:r>
              <a:rPr lang="fr-FR" sz="32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fr-FR" sz="32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critical</a:t>
            </a:r>
            <a:r>
              <a:rPr lang="fr-FR" sz="32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fr-FR" sz="32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assessment</a:t>
            </a:r>
            <a:r>
              <a:rPr lang="fr-FR" sz="32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of </a:t>
            </a:r>
            <a:r>
              <a:rPr lang="fr-FR" sz="32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bottom</a:t>
            </a:r>
            <a:r>
              <a:rPr lang="fr-FR" sz="32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-up data?</a:t>
            </a:r>
            <a:endParaRPr lang="en-US" sz="32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1028" name="Picture 4" descr="https://upload.wikimedia.org/wikipedia/commons/d/dd/Star_rating_1_of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44" y="991019"/>
            <a:ext cx="1803853" cy="38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1/17/Star_rating_5_of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863" y="989455"/>
            <a:ext cx="1809416" cy="38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6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5496" y="9931"/>
            <a:ext cx="8496944" cy="773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5782" tIns="47891" rIns="95782" bIns="47891">
            <a:spAutoFit/>
          </a:bodyPr>
          <a:lstStyle/>
          <a:p>
            <a:pPr defTabSz="957816">
              <a:spcBef>
                <a:spcPct val="50000"/>
              </a:spcBef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IBIP21</a:t>
            </a:r>
            <a:r>
              <a:rPr kumimoji="0" lang="fr-FR" sz="29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/>
            </a:r>
            <a:br>
              <a:rPr kumimoji="0" lang="fr-FR" sz="29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 panose="020F0502020204030204" pitchFamily="34" charset="0"/>
              </a:rPr>
              <a:t>Wrap-up session</a:t>
            </a:r>
            <a:endParaRPr lang="fr-FR" sz="2000" b="1" dirty="0">
              <a:solidFill>
                <a:srgbClr val="000000"/>
              </a:solidFill>
              <a:latin typeface="Calibri"/>
              <a:cs typeface="Calibri" panose="020F050202020403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63810" y="54040"/>
            <a:ext cx="544429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2" descr="Résultat de recherche d'images pour &quot;gtpb Gulbenkia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060" y="26683"/>
            <a:ext cx="689134" cy="68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6"/>
          <p:cNvCxnSpPr/>
          <p:nvPr/>
        </p:nvCxnSpPr>
        <p:spPr>
          <a:xfrm>
            <a:off x="3664210" y="764707"/>
            <a:ext cx="544429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https://upload.wikimedia.org/wikipedia/commons/d/dd/Star_rating_1_of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44" y="991019"/>
            <a:ext cx="1803853" cy="38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1/17/Star_rating_5_of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863" y="989455"/>
            <a:ext cx="1809416" cy="38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42363" y="2892703"/>
            <a:ext cx="9066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How comfortable are you regarding the interpretation of the visual outputs from QC analysis</a:t>
            </a:r>
            <a:r>
              <a:rPr lang="en-US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?</a:t>
            </a:r>
            <a:endParaRPr lang="en-US" sz="30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98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5496" y="9931"/>
            <a:ext cx="8496944" cy="773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5782" tIns="47891" rIns="95782" bIns="47891">
            <a:spAutoFit/>
          </a:bodyPr>
          <a:lstStyle/>
          <a:p>
            <a:pPr defTabSz="957816">
              <a:spcBef>
                <a:spcPct val="50000"/>
              </a:spcBef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IBIP21</a:t>
            </a:r>
            <a:r>
              <a:rPr kumimoji="0" lang="fr-FR" sz="29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/>
            </a:r>
            <a:br>
              <a:rPr kumimoji="0" lang="fr-FR" sz="29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 panose="020F0502020204030204" pitchFamily="34" charset="0"/>
              </a:rPr>
              <a:t>Wrap-up session</a:t>
            </a:r>
            <a:endParaRPr lang="fr-FR" sz="2000" b="1" dirty="0">
              <a:solidFill>
                <a:srgbClr val="000000"/>
              </a:solidFill>
              <a:latin typeface="Calibri"/>
              <a:cs typeface="Calibri" panose="020F050202020403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63810" y="54040"/>
            <a:ext cx="544429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2" descr="Résultat de recherche d'images pour &quot;gtpb Gulbenkia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060" y="26683"/>
            <a:ext cx="689134" cy="68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6"/>
          <p:cNvCxnSpPr/>
          <p:nvPr/>
        </p:nvCxnSpPr>
        <p:spPr>
          <a:xfrm>
            <a:off x="3664210" y="764707"/>
            <a:ext cx="544429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https://upload.wikimedia.org/wikipedia/commons/d/dd/Star_rating_1_of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44" y="991019"/>
            <a:ext cx="1803853" cy="38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1/17/Star_rating_5_of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863" y="989455"/>
            <a:ext cx="1809416" cy="38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409303" y="2901412"/>
            <a:ext cx="81231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r-FR" sz="30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Please</a:t>
            </a:r>
            <a:r>
              <a:rPr lang="fr-FR" sz="3000" b="1" dirty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fr-FR" sz="30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try</a:t>
            </a: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to rate how </a:t>
            </a:r>
            <a:r>
              <a:rPr lang="fr-FR" sz="30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much</a:t>
            </a: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the </a:t>
            </a:r>
            <a:r>
              <a:rPr lang="fr-FR" sz="30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knowledge</a:t>
            </a: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fr-FR" sz="30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you</a:t>
            </a: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fr-FR" sz="30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acquired</a:t>
            </a: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fr-FR" sz="30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since</a:t>
            </a: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fr-FR" sz="30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yesterday</a:t>
            </a: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, </a:t>
            </a:r>
            <a:r>
              <a:rPr lang="fr-FR" sz="30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could</a:t>
            </a: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help </a:t>
            </a:r>
            <a:r>
              <a:rPr lang="fr-FR" sz="30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you</a:t>
            </a: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to </a:t>
            </a:r>
            <a:r>
              <a:rPr lang="fr-FR" sz="30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review</a:t>
            </a: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fr-FR" sz="30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proteomics</a:t>
            </a: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fr-FR" sz="30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datasets</a:t>
            </a: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fr-FR" sz="30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you</a:t>
            </a: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plan to </a:t>
            </a:r>
            <a:r>
              <a:rPr lang="fr-FR" sz="30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analyze</a:t>
            </a: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in the </a:t>
            </a:r>
            <a:r>
              <a:rPr lang="fr-FR" sz="30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near</a:t>
            </a: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future</a:t>
            </a: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?</a:t>
            </a:r>
            <a:endParaRPr lang="en-US" sz="30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6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5496" y="9931"/>
            <a:ext cx="8496944" cy="773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5782" tIns="47891" rIns="95782" bIns="47891">
            <a:spAutoFit/>
          </a:bodyPr>
          <a:lstStyle/>
          <a:p>
            <a:pPr defTabSz="957816">
              <a:spcBef>
                <a:spcPct val="50000"/>
              </a:spcBef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IBIP21</a:t>
            </a:r>
            <a:r>
              <a:rPr kumimoji="0" lang="fr-FR" sz="29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/>
            </a:r>
            <a:br>
              <a:rPr kumimoji="0" lang="fr-FR" sz="29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 panose="020F0502020204030204" pitchFamily="34" charset="0"/>
              </a:rPr>
              <a:t>Wrap-up session</a:t>
            </a:r>
            <a:endParaRPr lang="fr-FR" sz="2000" b="1" dirty="0">
              <a:solidFill>
                <a:srgbClr val="000000"/>
              </a:solidFill>
              <a:latin typeface="Calibri"/>
              <a:cs typeface="Calibri" panose="020F050202020403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63810" y="54040"/>
            <a:ext cx="544429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2" descr="Résultat de recherche d'images pour &quot;gtpb Gulbenkia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060" y="26683"/>
            <a:ext cx="689134" cy="68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6"/>
          <p:cNvCxnSpPr/>
          <p:nvPr/>
        </p:nvCxnSpPr>
        <p:spPr>
          <a:xfrm>
            <a:off x="3664210" y="764707"/>
            <a:ext cx="544429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https://upload.wikimedia.org/wikipedia/commons/d/dd/Star_rating_1_of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44" y="991019"/>
            <a:ext cx="1803853" cy="38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1/17/Star_rating_5_of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863" y="989455"/>
            <a:ext cx="1809416" cy="38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561704" y="2892703"/>
            <a:ext cx="80205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Do </a:t>
            </a:r>
            <a:r>
              <a:rPr lang="fr-FR" sz="30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you</a:t>
            </a: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fr-FR" sz="30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feel</a:t>
            </a: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self-confident </a:t>
            </a:r>
            <a:r>
              <a:rPr lang="fr-FR" sz="30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enough</a:t>
            </a: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to </a:t>
            </a:r>
            <a:r>
              <a:rPr lang="fr-FR" sz="30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reproduce</a:t>
            </a: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fr-FR" sz="30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similar</a:t>
            </a: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QC </a:t>
            </a:r>
            <a:r>
              <a:rPr lang="fr-FR" sz="30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analysis</a:t>
            </a: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(</a:t>
            </a:r>
            <a:r>
              <a:rPr lang="fr-FR" sz="30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execution</a:t>
            </a: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/modification of the scripts) on </a:t>
            </a:r>
            <a:r>
              <a:rPr lang="fr-FR" sz="30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your</a:t>
            </a: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fr-FR" sz="30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own</a:t>
            </a: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?</a:t>
            </a:r>
            <a:endParaRPr lang="en-US" sz="30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4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5496" y="9931"/>
            <a:ext cx="8496944" cy="773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5782" tIns="47891" rIns="95782" bIns="47891">
            <a:spAutoFit/>
          </a:bodyPr>
          <a:lstStyle/>
          <a:p>
            <a:pPr defTabSz="957816">
              <a:spcBef>
                <a:spcPct val="50000"/>
              </a:spcBef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IBIP21</a:t>
            </a:r>
            <a:r>
              <a:rPr kumimoji="0" lang="fr-FR" sz="29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/>
            </a:r>
            <a:br>
              <a:rPr kumimoji="0" lang="fr-FR" sz="29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 panose="020F0502020204030204" pitchFamily="34" charset="0"/>
              </a:rPr>
              <a:t>Wrap-up session</a:t>
            </a:r>
            <a:endParaRPr lang="fr-FR" sz="2000" b="1" dirty="0">
              <a:solidFill>
                <a:srgbClr val="000000"/>
              </a:solidFill>
              <a:latin typeface="Calibri"/>
              <a:cs typeface="Calibri" panose="020F050202020403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63810" y="54040"/>
            <a:ext cx="544429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2" descr="Résultat de recherche d'images pour &quot;gtpb Gulbenkia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060" y="26683"/>
            <a:ext cx="689134" cy="68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6"/>
          <p:cNvCxnSpPr/>
          <p:nvPr/>
        </p:nvCxnSpPr>
        <p:spPr>
          <a:xfrm>
            <a:off x="3664210" y="764707"/>
            <a:ext cx="544429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https://upload.wikimedia.org/wikipedia/commons/d/dd/Star_rating_1_of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44" y="991019"/>
            <a:ext cx="1803853" cy="38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1/17/Star_rating_5_of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863" y="989455"/>
            <a:ext cx="1809416" cy="38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001486" y="2892703"/>
            <a:ext cx="71410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If a </a:t>
            </a:r>
            <a:r>
              <a:rPr lang="fr-FR" sz="30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colleague</a:t>
            </a: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fr-FR" sz="30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is</a:t>
            </a: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fr-FR" sz="30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interested</a:t>
            </a: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in a mutation in a </a:t>
            </a:r>
            <a:r>
              <a:rPr lang="fr-FR" sz="30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given</a:t>
            </a: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fr-FR" sz="30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gene</a:t>
            </a: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, how confident do </a:t>
            </a:r>
            <a:r>
              <a:rPr lang="fr-FR" sz="30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you</a:t>
            </a: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fr-FR" sz="30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feel</a:t>
            </a: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about </a:t>
            </a:r>
            <a:r>
              <a:rPr lang="fr-FR" sz="30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changing</a:t>
            </a: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the </a:t>
            </a:r>
            <a:r>
              <a:rPr lang="fr-FR" sz="30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protein</a:t>
            </a: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fr-FR" sz="30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sequence</a:t>
            </a: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to </a:t>
            </a:r>
            <a:r>
              <a:rPr lang="fr-FR" sz="30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find</a:t>
            </a: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the </a:t>
            </a:r>
            <a:r>
              <a:rPr lang="fr-FR" sz="30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mutated</a:t>
            </a: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peptide</a:t>
            </a:r>
            <a:r>
              <a:rPr lang="fr-FR" sz="3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?</a:t>
            </a:r>
            <a:endParaRPr lang="en-US" sz="30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62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484</TotalTime>
  <Words>126</Words>
  <Application>Microsoft Office PowerPoint</Application>
  <PresentationFormat>Affichage à l'écran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IPBS-CNRS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B</dc:creator>
  <cp:lastModifiedBy>David B</cp:lastModifiedBy>
  <cp:revision>6</cp:revision>
  <dcterms:created xsi:type="dcterms:W3CDTF">2021-11-23T09:22:47Z</dcterms:created>
  <dcterms:modified xsi:type="dcterms:W3CDTF">2021-11-23T17:26:48Z</dcterms:modified>
</cp:coreProperties>
</file>