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2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50"/>
  </p:normalViewPr>
  <p:slideViewPr>
    <p:cSldViewPr snapToGrid="0" snapToObjects="1">
      <p:cViewPr>
        <p:scale>
          <a:sx n="35" d="100"/>
          <a:sy n="35" d="100"/>
        </p:scale>
        <p:origin x="2880" y="1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CA78D-B501-5E4A-8CDF-81840A5810A9}" type="datetimeFigureOut">
              <a:rPr lang="en-US" smtClean="0"/>
              <a:t>6/21/22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97C68-CE58-0D4E-933F-CDB92AA6C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023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Re-processing is more important than processing…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97C68-CE58-0D4E-933F-CDB92AA6CC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82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8109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97C68-CE58-0D4E-933F-CDB92AA6CC2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56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97C68-CE58-0D4E-933F-CDB92AA6CC2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33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0980B-7B1D-F348-B2AA-C8F963AEC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40AA25-C531-D44D-B056-5A3014F8B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7CBE1-A375-9D4F-A1F0-2AE13074C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55567-D285-7B43-BD12-F235880F199C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67568-BB1D-5A44-9E55-FD362AB7B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199DC-091A-614A-B082-D5E9EA7C9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7448-64AB-B146-980F-3EDCD7549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47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18FCA-3144-0B4E-8CF0-41D4CB9E4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111BDD-E067-AC47-8460-A046C784A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B17E6-415E-3A48-9BC3-72F1D4E75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55567-D285-7B43-BD12-F235880F199C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C4F79-B280-2D4E-8070-DCC0AD02E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0D855-AD6F-BB40-875B-A58F9434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7448-64AB-B146-980F-3EDCD7549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65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DDC9DF-F6AD-D74A-B9A5-5F8A80F1B7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AE2060-17CA-9243-B077-A82058A27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1F8B3-99C2-FF4E-B435-9BD59EBEA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55567-D285-7B43-BD12-F235880F199C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70981-60A7-DD49-8AA0-61B49F62F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B103A-65E3-3444-AF28-C64C194C8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7448-64AB-B146-980F-3EDCD7549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6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B2A48-6BD2-AD46-BEF8-03BCBA34B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E30A8-F815-A549-9ACD-9021ECB44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E26A5-57EB-B840-97D5-6DA8E8452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55567-D285-7B43-BD12-F235880F199C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5AF9E-9DAD-9547-AD24-9C2CB6BBD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1DBBD-07A1-7741-84A8-399F0C676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7448-64AB-B146-980F-3EDCD7549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667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6A526-DDD2-1B4D-9B18-9BA387642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B8FFF-394C-234B-BCCB-720570971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86B61-5E5A-0540-8005-C7210F75B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55567-D285-7B43-BD12-F235880F199C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AD218-F80B-2F49-A43D-E3A19C7E4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52250-3B81-814D-8EBD-0289FCBD8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7448-64AB-B146-980F-3EDCD7549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34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A193E-02AD-7040-B227-E5A94E1E7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94D3E-62D6-1541-B81B-A1FE16FFF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FC8FE-1CD0-D447-860E-8AE3B3A7E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59C41A-99FE-644A-988D-E67E2FF8D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55567-D285-7B43-BD12-F235880F199C}" type="datetimeFigureOut">
              <a:rPr lang="en-US" smtClean="0"/>
              <a:t>6/21/22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F2B37-1407-A04F-A25B-F2A236F31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49BAF-4780-8746-B041-E03EF687E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7448-64AB-B146-980F-3EDCD7549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43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F3104-B51A-C743-9435-8D24BE186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6DAFC-46A0-B646-BB48-E604C4266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466A74-BE7D-D243-A052-EEC4F24CD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FDED32-7B3A-944D-944F-F19D6C0C85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7BBFA2-91BE-A046-B379-30B76347E4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B3D30D-B77A-EE4B-9438-90643A911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55567-D285-7B43-BD12-F235880F199C}" type="datetimeFigureOut">
              <a:rPr lang="en-US" smtClean="0"/>
              <a:t>6/21/22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8303E-83F4-4049-92FF-F15FF4C7E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95EAAE-F565-A345-8D6A-2F585C5C1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7448-64AB-B146-980F-3EDCD7549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33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DDBE8-7941-7B4F-B0A3-691BC5E8D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DE9C0F-1ADD-F841-B5FA-F3F4F1312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55567-D285-7B43-BD12-F235880F199C}" type="datetimeFigureOut">
              <a:rPr lang="en-US" smtClean="0"/>
              <a:t>6/21/22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29F476-EECD-B94D-A590-79B3D81BD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1148A2-76CD-CD40-ADAB-6466504FD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7448-64AB-B146-980F-3EDCD7549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11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339AF2-693B-AD4C-B8CC-10D00F2DE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55567-D285-7B43-BD12-F235880F199C}" type="datetimeFigureOut">
              <a:rPr lang="en-US" smtClean="0"/>
              <a:t>6/21/22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58ACE7-E2BD-804C-8B0E-5A514FBE7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B69AD-9981-804D-8B29-6E34A982A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7448-64AB-B146-980F-3EDCD7549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51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EF173-2E27-C845-91FD-EC1721DE0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0B31E-7955-654E-9035-5514A3F8D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B51CE0-BA4A-244A-9F14-5B6C51A8D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F14BF9-CAC2-C441-BC43-6EAED1094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55567-D285-7B43-BD12-F235880F199C}" type="datetimeFigureOut">
              <a:rPr lang="en-US" smtClean="0"/>
              <a:t>6/21/22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FFAAA1-95AF-6F47-B2FE-2A5AE2C01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97B26-E572-1D47-B9AE-7627CDFD7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7448-64AB-B146-980F-3EDCD7549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6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C8AC7-F8DE-8647-8EF4-13E87DCF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1F6916-E70D-0041-971B-E5D9240F6D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8413D-8FA0-4A40-85B2-CC20BAA67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A67B3-3902-8441-87F1-A9205A564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55567-D285-7B43-BD12-F235880F199C}" type="datetimeFigureOut">
              <a:rPr lang="en-US" smtClean="0"/>
              <a:t>6/21/22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6E97E-7BF3-EC44-B290-CCFA1AC79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0BE2D-5C9C-9440-8B80-F034833C2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7448-64AB-B146-980F-3EDCD7549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5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1FB8EC-0EFB-F942-9E3E-106BEECF2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FFA6C-0B62-564E-92CC-9B030DF7F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B2CCB-2B40-4640-AB37-23F37AD3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55567-D285-7B43-BD12-F235880F199C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706EB-CD18-B44E-8179-219570D4AC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E7A56-0DA8-5447-AA40-CBC335D286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67448-64AB-B146-980F-3EDCD7549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835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489F7-2D9C-A84B-BBCA-E9FF0B1ECA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Wrap up Tuesday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E3C8E8-D76D-4A41-B4DA-B30EC61A6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21 June 2022</a:t>
            </a:r>
          </a:p>
        </p:txBody>
      </p:sp>
    </p:spTree>
    <p:extLst>
      <p:ext uri="{BB962C8B-B14F-4D97-AF65-F5344CB8AC3E}">
        <p14:creationId xmlns:p14="http://schemas.microsoft.com/office/powerpoint/2010/main" val="2924673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3DCAA-82D1-8940-A5AC-AAD1C0AC9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816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What can you do to rerun your analysis 5 years later?</a:t>
            </a:r>
          </a:p>
        </p:txBody>
      </p:sp>
    </p:spTree>
    <p:extLst>
      <p:ext uri="{BB962C8B-B14F-4D97-AF65-F5344CB8AC3E}">
        <p14:creationId xmlns:p14="http://schemas.microsoft.com/office/powerpoint/2010/main" val="1345342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8667" y="1962267"/>
            <a:ext cx="46482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2867" y="311267"/>
            <a:ext cx="46482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9267" y="616067"/>
            <a:ext cx="46482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2867" y="1022467"/>
            <a:ext cx="46482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9267" y="1327267"/>
            <a:ext cx="46482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2867" y="1733667"/>
            <a:ext cx="46482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9267" y="2038467"/>
            <a:ext cx="46482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2867" y="2444867"/>
            <a:ext cx="46482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9267" y="2749667"/>
            <a:ext cx="46482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2867" y="3156067"/>
            <a:ext cx="46482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9267" y="3460867"/>
            <a:ext cx="46482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2867" y="3867267"/>
            <a:ext cx="46482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9267" y="4172067"/>
            <a:ext cx="46482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4867" y="311267"/>
            <a:ext cx="46482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1267" y="616067"/>
            <a:ext cx="46482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4867" y="1022467"/>
            <a:ext cx="46482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1267" y="1327267"/>
            <a:ext cx="46482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4867" y="1733667"/>
            <a:ext cx="46482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1267" y="2038467"/>
            <a:ext cx="46482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4867" y="2444867"/>
            <a:ext cx="46482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1267" y="2749667"/>
            <a:ext cx="46482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4867" y="3156067"/>
            <a:ext cx="46482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1267" y="3460867"/>
            <a:ext cx="46482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4867" y="3867267"/>
            <a:ext cx="46482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1267" y="4172067"/>
            <a:ext cx="46482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6101" y="228600"/>
            <a:ext cx="46482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2501" y="533400"/>
            <a:ext cx="46482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6101" y="939800"/>
            <a:ext cx="46482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2501" y="1244600"/>
            <a:ext cx="46482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6101" y="1651000"/>
            <a:ext cx="46482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2501" y="1955800"/>
            <a:ext cx="46482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6101" y="2362200"/>
            <a:ext cx="46482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2501" y="2667000"/>
            <a:ext cx="46482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6101" y="3073400"/>
            <a:ext cx="46482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2501" y="3378200"/>
            <a:ext cx="46482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6101" y="3784600"/>
            <a:ext cx="46482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2501" y="4089400"/>
            <a:ext cx="46482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0134" y="311267"/>
            <a:ext cx="46482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6534" y="616067"/>
            <a:ext cx="46482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0134" y="1022467"/>
            <a:ext cx="46482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6534" y="1327267"/>
            <a:ext cx="46482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0134" y="1733667"/>
            <a:ext cx="46482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6534" y="2038467"/>
            <a:ext cx="46482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0134" y="2444867"/>
            <a:ext cx="46482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6534" y="2749667"/>
            <a:ext cx="46482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0134" y="3156067"/>
            <a:ext cx="46482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6534" y="3460867"/>
            <a:ext cx="46482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0134" y="3867267"/>
            <a:ext cx="46482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6534" y="4172067"/>
            <a:ext cx="46482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1367" y="228600"/>
            <a:ext cx="46482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7767" y="533400"/>
            <a:ext cx="46482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1367" y="939800"/>
            <a:ext cx="46482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7767" y="1244600"/>
            <a:ext cx="46482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1367" y="1651000"/>
            <a:ext cx="46482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7767" y="1955800"/>
            <a:ext cx="46482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1367" y="2362200"/>
            <a:ext cx="46482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7767" y="2667000"/>
            <a:ext cx="46482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1367" y="3073400"/>
            <a:ext cx="46482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7767" y="3378200"/>
            <a:ext cx="46482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1367" y="3784600"/>
            <a:ext cx="46482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7767" y="4089400"/>
            <a:ext cx="46482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82601" y="378000"/>
            <a:ext cx="46482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9001" y="682800"/>
            <a:ext cx="46482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82601" y="1089200"/>
            <a:ext cx="46482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9001" y="1394000"/>
            <a:ext cx="46482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82601" y="1800400"/>
            <a:ext cx="46482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9001" y="2105200"/>
            <a:ext cx="46482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82601" y="2511600"/>
            <a:ext cx="46482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9001" y="2816400"/>
            <a:ext cx="46482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82601" y="3222800"/>
            <a:ext cx="46482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9001" y="3527600"/>
            <a:ext cx="46482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82601" y="3934000"/>
            <a:ext cx="46482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9001" y="4238800"/>
            <a:ext cx="46482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53834" y="295333"/>
            <a:ext cx="46482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0234" y="600133"/>
            <a:ext cx="46482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53834" y="1006533"/>
            <a:ext cx="46482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0234" y="1311333"/>
            <a:ext cx="46482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53834" y="1717733"/>
            <a:ext cx="46482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0234" y="2022533"/>
            <a:ext cx="46482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53834" y="2428933"/>
            <a:ext cx="46482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0234" y="2733733"/>
            <a:ext cx="46482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53834" y="3140133"/>
            <a:ext cx="46482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0234" y="3444933"/>
            <a:ext cx="46482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53834" y="3851333"/>
            <a:ext cx="46482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0234" y="4156133"/>
            <a:ext cx="46482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3"/>
          <p:cNvSpPr txBox="1"/>
          <p:nvPr/>
        </p:nvSpPr>
        <p:spPr>
          <a:xfrm>
            <a:off x="962133" y="5146733"/>
            <a:ext cx="464800" cy="5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/>
              <a:t>1</a:t>
            </a:r>
            <a:endParaRPr sz="2400"/>
          </a:p>
        </p:txBody>
      </p:sp>
      <p:sp>
        <p:nvSpPr>
          <p:cNvPr id="140" name="Google Shape;140;p13"/>
          <p:cNvSpPr txBox="1"/>
          <p:nvPr/>
        </p:nvSpPr>
        <p:spPr>
          <a:xfrm>
            <a:off x="3019533" y="5146733"/>
            <a:ext cx="1041600" cy="5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/>
              <a:t>12</a:t>
            </a:r>
            <a:endParaRPr sz="2400"/>
          </a:p>
        </p:txBody>
      </p:sp>
      <p:sp>
        <p:nvSpPr>
          <p:cNvPr id="141" name="Google Shape;141;p13"/>
          <p:cNvSpPr txBox="1"/>
          <p:nvPr/>
        </p:nvSpPr>
        <p:spPr>
          <a:xfrm>
            <a:off x="5450533" y="5146733"/>
            <a:ext cx="1041600" cy="5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/>
              <a:t>24</a:t>
            </a:r>
            <a:endParaRPr sz="2400"/>
          </a:p>
        </p:txBody>
      </p:sp>
      <p:sp>
        <p:nvSpPr>
          <p:cNvPr id="142" name="Google Shape;142;p13"/>
          <p:cNvSpPr txBox="1"/>
          <p:nvPr/>
        </p:nvSpPr>
        <p:spPr>
          <a:xfrm>
            <a:off x="8717767" y="5146733"/>
            <a:ext cx="1041600" cy="5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/>
              <a:t>48</a:t>
            </a:r>
            <a:endParaRPr sz="2400"/>
          </a:p>
        </p:txBody>
      </p:sp>
      <p:grpSp>
        <p:nvGrpSpPr>
          <p:cNvPr id="143" name="Google Shape;143;p13"/>
          <p:cNvGrpSpPr/>
          <p:nvPr/>
        </p:nvGrpSpPr>
        <p:grpSpPr>
          <a:xfrm>
            <a:off x="126937" y="6305663"/>
            <a:ext cx="7574831" cy="480000"/>
            <a:chOff x="384875" y="811479"/>
            <a:chExt cx="5681123" cy="360000"/>
          </a:xfrm>
        </p:grpSpPr>
        <p:pic>
          <p:nvPicPr>
            <p:cNvPr id="144" name="Google Shape;144;p13" descr="Arrow: Slight curv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84875" y="811479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" name="Google Shape;145;p13"/>
            <p:cNvSpPr txBox="1"/>
            <p:nvPr/>
          </p:nvSpPr>
          <p:spPr>
            <a:xfrm>
              <a:off x="761998" y="838200"/>
              <a:ext cx="5304000" cy="30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rmAutofit fontScale="92500"/>
            </a:bodyPr>
            <a:lstStyle/>
            <a:p>
              <a:pPr>
                <a:buClr>
                  <a:srgbClr val="000000"/>
                </a:buClr>
                <a:buSzPts val="1600"/>
              </a:pPr>
              <a:r>
                <a:rPr lang="en" sz="2133">
                  <a:latin typeface="Cambria"/>
                  <a:ea typeface="Cambria"/>
                  <a:cs typeface="Cambria"/>
                  <a:sym typeface="Cambria"/>
                </a:rPr>
                <a:t>Log2 or log10?</a:t>
              </a:r>
              <a:endParaRPr sz="2133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4933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3DCAA-82D1-8940-A5AC-AAD1C0AC9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816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What is retention time?</a:t>
            </a:r>
          </a:p>
        </p:txBody>
      </p:sp>
    </p:spTree>
    <p:extLst>
      <p:ext uri="{BB962C8B-B14F-4D97-AF65-F5344CB8AC3E}">
        <p14:creationId xmlns:p14="http://schemas.microsoft.com/office/powerpoint/2010/main" val="2126051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3DCAA-82D1-8940-A5AC-AAD1C0AC9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816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What are your favorite QC measures?</a:t>
            </a:r>
          </a:p>
        </p:txBody>
      </p:sp>
    </p:spTree>
    <p:extLst>
      <p:ext uri="{BB962C8B-B14F-4D97-AF65-F5344CB8AC3E}">
        <p14:creationId xmlns:p14="http://schemas.microsoft.com/office/powerpoint/2010/main" val="1689328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48</Words>
  <Application>Microsoft Macintosh PowerPoint</Application>
  <PresentationFormat>Widescreen</PresentationFormat>
  <Paragraphs>14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</vt:lpstr>
      <vt:lpstr>Office Theme</vt:lpstr>
      <vt:lpstr>Wrap up Tuesday</vt:lpstr>
      <vt:lpstr>What can you do to rerun your analysis 5 years later?</vt:lpstr>
      <vt:lpstr>PowerPoint Presentation</vt:lpstr>
      <vt:lpstr>What is retention time?</vt:lpstr>
      <vt:lpstr>What are your favorite QC measures?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Wrap up Tuesday</dc:title>
  <dc:creator>Nadezhda Tsankova Doncheva</dc:creator>
  <cp:lastModifiedBy>Nadezhda Tsankova Doncheva</cp:lastModifiedBy>
  <cp:revision>3</cp:revision>
  <dcterms:created xsi:type="dcterms:W3CDTF">2022-06-20T23:02:45Z</dcterms:created>
  <dcterms:modified xsi:type="dcterms:W3CDTF">2022-06-21T07:22:52Z</dcterms:modified>
</cp:coreProperties>
</file>