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jPyFpdewWfdxjGwD8g9yyOEKWX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660784e50_0_15:notes"/>
          <p:cNvSpPr/>
          <p:nvPr>
            <p:ph idx="2" type="sldImg"/>
          </p:nvPr>
        </p:nvSpPr>
        <p:spPr>
          <a:xfrm>
            <a:off x="685800" y="1143000"/>
            <a:ext cx="54858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9" name="Google Shape;119;g13660784e50_0_15:notes"/>
          <p:cNvSpPr txBox="1"/>
          <p:nvPr>
            <p:ph idx="1" type="body"/>
          </p:nvPr>
        </p:nvSpPr>
        <p:spPr>
          <a:xfrm>
            <a:off x="685800" y="4400640"/>
            <a:ext cx="5485800" cy="3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13660784e50_0_15:notes"/>
          <p:cNvSpPr/>
          <p:nvPr/>
        </p:nvSpPr>
        <p:spPr>
          <a:xfrm>
            <a:off x="3884760" y="8685360"/>
            <a:ext cx="29712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/>
          <p:nvPr>
            <p:ph idx="2" type="sldImg"/>
          </p:nvPr>
        </p:nvSpPr>
        <p:spPr>
          <a:xfrm>
            <a:off x="685800" y="1143000"/>
            <a:ext cx="5485680" cy="30855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" name="Google Shape;125;p2:notes"/>
          <p:cNvSpPr txBox="1"/>
          <p:nvPr>
            <p:ph idx="1"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/>
          <p:nvPr>
            <p:ph idx="2" type="sldImg"/>
          </p:nvPr>
        </p:nvSpPr>
        <p:spPr>
          <a:xfrm>
            <a:off x="685800" y="1143000"/>
            <a:ext cx="5485680" cy="30855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p3:notes"/>
          <p:cNvSpPr txBox="1"/>
          <p:nvPr>
            <p:ph idx="1"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/>
          <p:nvPr>
            <p:ph idx="2" type="sldImg"/>
          </p:nvPr>
        </p:nvSpPr>
        <p:spPr>
          <a:xfrm>
            <a:off x="685800" y="1143000"/>
            <a:ext cx="5485680" cy="30855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7" name="Google Shape;137;p4:notes"/>
          <p:cNvSpPr txBox="1"/>
          <p:nvPr>
            <p:ph idx="1"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4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660784e50_0_0:notes"/>
          <p:cNvSpPr/>
          <p:nvPr>
            <p:ph idx="2" type="sldImg"/>
          </p:nvPr>
        </p:nvSpPr>
        <p:spPr>
          <a:xfrm>
            <a:off x="685800" y="1143000"/>
            <a:ext cx="54858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3" name="Google Shape;143;g13660784e50_0_0:notes"/>
          <p:cNvSpPr txBox="1"/>
          <p:nvPr>
            <p:ph idx="1" type="body"/>
          </p:nvPr>
        </p:nvSpPr>
        <p:spPr>
          <a:xfrm>
            <a:off x="685800" y="4400640"/>
            <a:ext cx="5485800" cy="3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13660784e50_0_0:notes"/>
          <p:cNvSpPr/>
          <p:nvPr/>
        </p:nvSpPr>
        <p:spPr>
          <a:xfrm>
            <a:off x="3884760" y="8685360"/>
            <a:ext cx="29712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3660784e50_0_5:notes"/>
          <p:cNvSpPr/>
          <p:nvPr>
            <p:ph idx="2" type="sldImg"/>
          </p:nvPr>
        </p:nvSpPr>
        <p:spPr>
          <a:xfrm>
            <a:off x="685800" y="1143000"/>
            <a:ext cx="54858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9" name="Google Shape;149;g13660784e50_0_5:notes"/>
          <p:cNvSpPr txBox="1"/>
          <p:nvPr>
            <p:ph idx="1" type="body"/>
          </p:nvPr>
        </p:nvSpPr>
        <p:spPr>
          <a:xfrm>
            <a:off x="685800" y="4400640"/>
            <a:ext cx="5485800" cy="3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13660784e50_0_5:notes"/>
          <p:cNvSpPr/>
          <p:nvPr/>
        </p:nvSpPr>
        <p:spPr>
          <a:xfrm>
            <a:off x="3884760" y="8685360"/>
            <a:ext cx="29712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660784e50_0_10:notes"/>
          <p:cNvSpPr/>
          <p:nvPr>
            <p:ph idx="2" type="sldImg"/>
          </p:nvPr>
        </p:nvSpPr>
        <p:spPr>
          <a:xfrm>
            <a:off x="685800" y="1143000"/>
            <a:ext cx="54858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5" name="Google Shape;155;g13660784e50_0_10:notes"/>
          <p:cNvSpPr txBox="1"/>
          <p:nvPr>
            <p:ph idx="1" type="body"/>
          </p:nvPr>
        </p:nvSpPr>
        <p:spPr>
          <a:xfrm>
            <a:off x="685800" y="4400640"/>
            <a:ext cx="5485800" cy="3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13660784e50_0_10:notes"/>
          <p:cNvSpPr/>
          <p:nvPr/>
        </p:nvSpPr>
        <p:spPr>
          <a:xfrm>
            <a:off x="3884760" y="8685360"/>
            <a:ext cx="29712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6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9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1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4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5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6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6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6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7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7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7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8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8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9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9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9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9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0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0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0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0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0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0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0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2" name="Google Shape;62;p7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Wrap up </a:t>
            </a:r>
            <a:r>
              <a:rPr lang="en-US" sz="6000">
                <a:latin typeface="Calibri"/>
                <a:ea typeface="Calibri"/>
                <a:cs typeface="Calibri"/>
                <a:sym typeface="Calibri"/>
              </a:rPr>
              <a:t>Friday</a:t>
            </a:r>
            <a:endParaRPr b="0" i="0" sz="6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June 2022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660784e50_0_15"/>
          <p:cNvSpPr/>
          <p:nvPr/>
        </p:nvSpPr>
        <p:spPr>
          <a:xfrm>
            <a:off x="838080" y="1828080"/>
            <a:ext cx="1051500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How would you use biological networks in your projects?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"/>
          <p:cNvSpPr/>
          <p:nvPr/>
        </p:nvSpPr>
        <p:spPr>
          <a:xfrm>
            <a:off x="838080" y="182808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Which information is preferably captured on protein level and not on transcript level?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/>
          <p:nvPr/>
        </p:nvSpPr>
        <p:spPr>
          <a:xfrm>
            <a:off x="838080" y="182808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 find a group of highly co-regulated proteins. What does that tell you?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"/>
          <p:cNvSpPr/>
          <p:nvPr/>
        </p:nvSpPr>
        <p:spPr>
          <a:xfrm>
            <a:off x="838080" y="182808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Discuss reasons for and consequences of dysregulated complex subunits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660784e50_0_0"/>
          <p:cNvSpPr/>
          <p:nvPr/>
        </p:nvSpPr>
        <p:spPr>
          <a:xfrm>
            <a:off x="838080" y="1828080"/>
            <a:ext cx="1051500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Is the correlation of protein levels better</a:t>
            </a:r>
            <a:br>
              <a:rPr lang="en-US" sz="44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with the genome or the transcriptome? 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660784e50_0_5"/>
          <p:cNvSpPr/>
          <p:nvPr/>
        </p:nvSpPr>
        <p:spPr>
          <a:xfrm>
            <a:off x="838080" y="1828080"/>
            <a:ext cx="1051500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What is the interest of finding an association</a:t>
            </a:r>
            <a:br>
              <a:rPr lang="en-US" sz="44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with a non-coding variant and the abundance levels of a protein?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3660784e50_0_10"/>
          <p:cNvSpPr/>
          <p:nvPr/>
        </p:nvSpPr>
        <p:spPr>
          <a:xfrm>
            <a:off x="838080" y="1828080"/>
            <a:ext cx="1051500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If you want to study the agreement between an eQTL and pQTL, what do you need to control for</a:t>
            </a: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2022-06-22T07:07:57Z</dcterms:created>
  <dc:creator>Nadezhda Tsankova Doncheva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