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8"/>
  </p:normalViewPr>
  <p:slideViewPr>
    <p:cSldViewPr snapToGrid="0" snapToObjects="1">
      <p:cViewPr varScale="1">
        <p:scale>
          <a:sx n="105" d="100"/>
          <a:sy n="105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CA78D-B501-5E4A-8CDF-81840A5810A9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97C68-CE58-0D4E-933F-CDB92AA6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Re-processing is more important than processing…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97C68-CE58-0D4E-933F-CDB92AA6CC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2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careful about the log and the scaling.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97C68-CE58-0D4E-933F-CDB92AA6CC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0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97C68-CE58-0D4E-933F-CDB92AA6CC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56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97C68-CE58-0D4E-933F-CDB92AA6CC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3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980B-7B1D-F348-B2AA-C8F963AEC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0AA25-C531-D44D-B056-5A3014F8B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7CBE1-A375-9D4F-A1F0-2AE13074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567-D285-7B43-BD12-F235880F199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67568-BB1D-5A44-9E55-FD362AB7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199DC-091A-614A-B082-D5E9EA7C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7448-64AB-B146-980F-3EDCD75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4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8FCA-3144-0B4E-8CF0-41D4CB9E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11BDD-E067-AC47-8460-A046C784A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B17E6-415E-3A48-9BC3-72F1D4E7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567-D285-7B43-BD12-F235880F199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C4F79-B280-2D4E-8070-DCC0AD02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D855-AD6F-BB40-875B-A58F9434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7448-64AB-B146-980F-3EDCD75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6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DC9DF-F6AD-D74A-B9A5-5F8A80F1B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E2060-17CA-9243-B077-A82058A27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1F8B3-99C2-FF4E-B435-9BD59EBE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567-D285-7B43-BD12-F235880F199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70981-60A7-DD49-8AA0-61B49F62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B103A-65E3-3444-AF28-C64C194C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7448-64AB-B146-980F-3EDCD75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2A48-6BD2-AD46-BEF8-03BCBA34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E30A8-F815-A549-9ACD-9021ECB44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E26A5-57EB-B840-97D5-6DA8E845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567-D285-7B43-BD12-F235880F199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5AF9E-9DAD-9547-AD24-9C2CB6BB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1DBBD-07A1-7741-84A8-399F0C67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7448-64AB-B146-980F-3EDCD75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6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A526-DDD2-1B4D-9B18-9BA38764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B8FFF-394C-234B-BCCB-720570971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86B61-5E5A-0540-8005-C7210F75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567-D285-7B43-BD12-F235880F199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AD218-F80B-2F49-A43D-E3A19C7E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52250-3B81-814D-8EBD-0289FCBD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7448-64AB-B146-980F-3EDCD75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3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193E-02AD-7040-B227-E5A94E1E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94D3E-62D6-1541-B81B-A1FE16FFF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FC8FE-1CD0-D447-860E-8AE3B3A7E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9C41A-99FE-644A-988D-E67E2FF8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567-D285-7B43-BD12-F235880F199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F2B37-1407-A04F-A25B-F2A236F3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49BAF-4780-8746-B041-E03EF687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7448-64AB-B146-980F-3EDCD75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4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3104-B51A-C743-9435-8D24BE18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6DAFC-46A0-B646-BB48-E604C4266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66A74-BE7D-D243-A052-EEC4F24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DED32-7B3A-944D-944F-F19D6C0C8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BBFA2-91BE-A046-B379-30B76347E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3D30D-B77A-EE4B-9438-90643A91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567-D285-7B43-BD12-F235880F199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303E-83F4-4049-92FF-F15FF4C7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5EAAE-F565-A345-8D6A-2F585C5C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7448-64AB-B146-980F-3EDCD75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3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DBE8-7941-7B4F-B0A3-691BC5E8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E9C0F-1ADD-F841-B5FA-F3F4F131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567-D285-7B43-BD12-F235880F199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9F476-EECD-B94D-A590-79B3D81B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148A2-76CD-CD40-ADAB-6466504F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7448-64AB-B146-980F-3EDCD75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1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39AF2-693B-AD4C-B8CC-10D00F2D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567-D285-7B43-BD12-F235880F199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8ACE7-E2BD-804C-8B0E-5A514FBE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B69AD-9981-804D-8B29-6E34A982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7448-64AB-B146-980F-3EDCD75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5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F173-2E27-C845-91FD-EC1721DE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B31E-7955-654E-9035-5514A3F8D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51CE0-BA4A-244A-9F14-5B6C51A8D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14BF9-CAC2-C441-BC43-6EAED109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567-D285-7B43-BD12-F235880F199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FAAA1-95AF-6F47-B2FE-2A5AE2C0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7B26-E572-1D47-B9AE-7627CDFD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7448-64AB-B146-980F-3EDCD75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8AC7-F8DE-8647-8EF4-13E87DCF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F6916-E70D-0041-971B-E5D9240F6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8413D-8FA0-4A40-85B2-CC20BAA67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A67B3-3902-8441-87F1-A9205A56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567-D285-7B43-BD12-F235880F199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6E97E-7BF3-EC44-B290-CCFA1AC7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0BE2D-5C9C-9440-8B80-F034833C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7448-64AB-B146-980F-3EDCD75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5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FB8EC-0EFB-F942-9E3E-106BEECF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FFA6C-0B62-564E-92CC-9B030DF7F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B2CCB-2B40-4640-AB37-23F37AD3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55567-D285-7B43-BD12-F235880F199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06EB-CD18-B44E-8179-219570D4A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E7A56-0DA8-5447-AA40-CBC335D28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67448-64AB-B146-980F-3EDCD75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3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89F7-2D9C-A84B-BBCA-E9FF0B1EC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Wrap up Tuesday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3C8E8-D76D-4A41-B4DA-B30EC61A6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 June 2022</a:t>
            </a:r>
          </a:p>
        </p:txBody>
      </p:sp>
    </p:spTree>
    <p:extLst>
      <p:ext uri="{BB962C8B-B14F-4D97-AF65-F5344CB8AC3E}">
        <p14:creationId xmlns:p14="http://schemas.microsoft.com/office/powerpoint/2010/main" val="292467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DCAA-82D1-8940-A5AC-AAD1C0AC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1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can you do to rerun your analysis 5 years later?</a:t>
            </a:r>
          </a:p>
        </p:txBody>
      </p:sp>
    </p:spTree>
    <p:extLst>
      <p:ext uri="{BB962C8B-B14F-4D97-AF65-F5344CB8AC3E}">
        <p14:creationId xmlns:p14="http://schemas.microsoft.com/office/powerpoint/2010/main" val="134534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DCAA-82D1-8940-A5AC-AAD1C0AC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1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is the difference between log2 and lo10?</a:t>
            </a:r>
          </a:p>
        </p:txBody>
      </p:sp>
    </p:spTree>
    <p:extLst>
      <p:ext uri="{BB962C8B-B14F-4D97-AF65-F5344CB8AC3E}">
        <p14:creationId xmlns:p14="http://schemas.microsoft.com/office/powerpoint/2010/main" val="313057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DCAA-82D1-8940-A5AC-AAD1C0AC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1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is retention time?</a:t>
            </a:r>
          </a:p>
        </p:txBody>
      </p:sp>
    </p:spTree>
    <p:extLst>
      <p:ext uri="{BB962C8B-B14F-4D97-AF65-F5344CB8AC3E}">
        <p14:creationId xmlns:p14="http://schemas.microsoft.com/office/powerpoint/2010/main" val="212605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DCAA-82D1-8940-A5AC-AAD1C0AC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1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are your favorite QC measures?</a:t>
            </a:r>
          </a:p>
        </p:txBody>
      </p:sp>
    </p:spTree>
    <p:extLst>
      <p:ext uri="{BB962C8B-B14F-4D97-AF65-F5344CB8AC3E}">
        <p14:creationId xmlns:p14="http://schemas.microsoft.com/office/powerpoint/2010/main" val="168932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59</Words>
  <Application>Microsoft Macintosh PowerPoint</Application>
  <PresentationFormat>Widescreen</PresentationFormat>
  <Paragraphs>12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Wrap up Tuesday</vt:lpstr>
      <vt:lpstr>What can you do to rerun your analysis 5 years later?</vt:lpstr>
      <vt:lpstr>What is the difference between log2 and lo10?</vt:lpstr>
      <vt:lpstr>What is retention time?</vt:lpstr>
      <vt:lpstr>What are your favorite QC measures?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 up Tuesday</dc:title>
  <dc:creator>Nadezhda Tsankova Doncheva</dc:creator>
  <cp:lastModifiedBy>Nadezhda Tsankova Doncheva</cp:lastModifiedBy>
  <cp:revision>2</cp:revision>
  <dcterms:created xsi:type="dcterms:W3CDTF">2022-06-20T23:02:45Z</dcterms:created>
  <dcterms:modified xsi:type="dcterms:W3CDTF">2022-06-20T23:06:43Z</dcterms:modified>
</cp:coreProperties>
</file>