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C21094F-2F37-4FC9-976E-053949B5729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08641E4-B111-4ECC-AC5F-AE5CA7725EE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4C32D6-E2D3-4E90-A757-8906487B9C4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4AD61A-78AF-4FCD-8266-20F7F105003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Wrap up Thursday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23 June 2022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1828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Which information is preferably captured on protein level and not on transcript level?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1828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You find a group of highly co-regulated proteins. What does that tell you?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1828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Discuss reasons for and consequences of dysregulated complex subunits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LibreOffice/6.4.7.2$Linux_X86_64 LibreOffice_project/40$Build-2</Application>
  <Words>85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2022-06-22T07:07:57Z</dcterms:created>
  <dc:creator>Nadezhda Tsankova Doncheva</dc:creator>
  <dc:description/>
  <dc:language>en-US</dc:language>
  <cp:lastModifiedBy/>
  <dcterms:modified xsi:type="dcterms:W3CDTF">2022-06-24T09:28:38Z</dcterms:modified>
  <cp:revision>7</cp:revision>
  <dc:subject/>
  <dc:title>Wrap up Wednesday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