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50"/>
  </p:normalViewPr>
  <p:slideViewPr>
    <p:cSldViewPr snapToGrid="0" snapToObjects="1">
      <p:cViewPr varScale="1">
        <p:scale>
          <a:sx n="105" d="100"/>
          <a:sy n="105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42359-5F6D-B342-B378-684AD96A5DB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0BA9D-941F-FF4E-B5B3-D05857B20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13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Re-processing is more important than processing…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97C68-CE58-0D4E-933F-CDB92AA6CC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88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Re-processing is more important than processing…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97C68-CE58-0D4E-933F-CDB92AA6CC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9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Re-processing is more important than processing…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97C68-CE58-0D4E-933F-CDB92AA6CC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34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Re-processing is more important than processing…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97C68-CE58-0D4E-933F-CDB92AA6CC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09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Re-processing is more important than processing…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97C68-CE58-0D4E-933F-CDB92AA6CC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2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10F3-95A6-8E43-A231-7B6AF365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F418A-0BD4-5448-B726-4931E1D99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09CE8-8534-7545-B693-B4CA3127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DCF-5239-4C4F-A0C3-394680F40BD1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B5BC7-B42C-D04D-9B22-4910EB59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4E95A-3A9E-DA47-95B8-3E2F554C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6B5F-0C1E-2942-B0D5-9BDCD008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4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DE77C-8A0B-CC4B-BE0A-66E4F7E0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51A30-D6E7-544E-B8DD-ABE4E968F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1C667-0808-EB4E-BE37-873CBEBF1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DCF-5239-4C4F-A0C3-394680F40BD1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9469C-CBBE-2A46-A846-253945C8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4847D-16EA-914F-AF09-9380D179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6B5F-0C1E-2942-B0D5-9BDCD008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2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DE55EB-A8AB-B145-B136-FA1D2F36D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7B27A-F72D-CF46-891B-648EF1363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CD547-A766-C248-8C4B-6048C263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DCF-5239-4C4F-A0C3-394680F40BD1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5841E-BA22-3E4A-84F9-A5C7878F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78AFE-4F21-2C4D-9109-6CCE8F2C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6B5F-0C1E-2942-B0D5-9BDCD008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6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D760-0A38-4E4C-A3A6-D92EB5D4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0FD0A-38C2-7449-BF07-A621276A9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28F21-988C-8F4B-8FED-A8E51A4D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DCF-5239-4C4F-A0C3-394680F40BD1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74524-F7EA-7F41-B6F5-DA9F6362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3C4B5-F960-3F42-AF24-6898FD6B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6B5F-0C1E-2942-B0D5-9BDCD008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3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D038-12BF-6541-9EB2-07F675D4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2B8D6-575E-1044-8869-5D997E259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DB4AF-848D-DB47-B5B0-7D2E504D6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DCF-5239-4C4F-A0C3-394680F40BD1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9420-1A82-9B43-B521-AD57387B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34BE7-277C-1B44-ACC7-A5D7FAE7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6B5F-0C1E-2942-B0D5-9BDCD008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9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BDA45-C650-3049-902C-1C9D8C51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0E112-A60A-884D-A761-800B08D42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F3553-B82E-5240-9177-9D08383EF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4B763-6F4A-5C4B-9FB1-E43084A6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DCF-5239-4C4F-A0C3-394680F40BD1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17665-EC01-FA4E-9E51-230A40843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C9C7E-C6CF-6141-B001-CE2306C8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6B5F-0C1E-2942-B0D5-9BDCD008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8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B077A-6C4E-3443-A155-A637979D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F678A-DE6A-E240-B0A9-FD60FBCD2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10FE0-CC41-A443-B1AE-924D19B81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BCDAAD-5205-3C4D-8DBD-DA992AEFB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75311-955F-C442-A523-3866540E3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624DD-0A78-714A-B7EF-6E118123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DCF-5239-4C4F-A0C3-394680F40BD1}" type="datetimeFigureOut">
              <a:rPr lang="en-US" smtClean="0"/>
              <a:t>6/22/22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8116BA-97FE-2348-91DB-92B9AE34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96211-10E3-D148-8448-333977FE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6B5F-0C1E-2942-B0D5-9BDCD008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6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1265-B4C3-C247-8850-3D305350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496DF0-BC04-3748-8365-3284B64E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DCF-5239-4C4F-A0C3-394680F40BD1}" type="datetimeFigureOut">
              <a:rPr lang="en-US" smtClean="0"/>
              <a:t>6/22/22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A8185-46B5-FC4E-B875-B9775510B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A5530-B36A-524D-9155-88C4201B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6B5F-0C1E-2942-B0D5-9BDCD008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1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710240-5E6B-4843-BABD-38025082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DCF-5239-4C4F-A0C3-394680F40BD1}" type="datetimeFigureOut">
              <a:rPr lang="en-US" smtClean="0"/>
              <a:t>6/22/22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7DDC1-01FD-D442-9759-78ACD88A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FDD64-B59D-004E-A1AE-1E30B2B8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6B5F-0C1E-2942-B0D5-9BDCD008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9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78B8-BE5D-2542-B662-36E843CFD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F6BFE-E581-014F-933B-53369A2A4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C43BE-8682-8940-BB4E-263FEB8CF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2E775-7925-994E-8602-2867167E8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DCF-5239-4C4F-A0C3-394680F40BD1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D476A-2E5D-F047-8583-1F7B1C9F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A7978-8992-E64F-A04D-667692BB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6B5F-0C1E-2942-B0D5-9BDCD008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0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EC67-B113-0A46-B1C4-1384BFCF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D6697F-196F-2941-AFBB-95E852F15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1EFDC-3E5B-9046-97E2-C668C0621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E66C3-33FB-D442-AEB3-58397414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DCF-5239-4C4F-A0C3-394680F40BD1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B8381-F194-704E-AC64-E8E52452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1A458-3D39-FC4F-AF4D-9623528D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6B5F-0C1E-2942-B0D5-9BDCD008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6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EC7CC0-9888-8842-ADCF-C68B00E7D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CB5F4-5CB6-564B-8811-BB44814F9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4CC07-3725-EF48-ADC8-81A4E6F6B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44DCF-5239-4C4F-A0C3-394680F40BD1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B09B5-EB70-5B4D-86F9-41AA43523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51E8F-17A7-BD4F-8CC6-419927632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86B5F-0C1E-2942-B0D5-9BDCD008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6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89F7-2D9C-A84B-BBCA-E9FF0B1EC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Wrap up Wednesday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3C8E8-D76D-4A41-B4DA-B30EC61A6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22 June 2022</a:t>
            </a:r>
          </a:p>
        </p:txBody>
      </p:sp>
    </p:spTree>
    <p:extLst>
      <p:ext uri="{BB962C8B-B14F-4D97-AF65-F5344CB8AC3E}">
        <p14:creationId xmlns:p14="http://schemas.microsoft.com/office/powerpoint/2010/main" val="19660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DCAA-82D1-8940-A5AC-AAD1C0AC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16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 an experiment, how do you handle covariates?</a:t>
            </a:r>
          </a:p>
        </p:txBody>
      </p:sp>
    </p:spTree>
    <p:extLst>
      <p:ext uri="{BB962C8B-B14F-4D97-AF65-F5344CB8AC3E}">
        <p14:creationId xmlns:p14="http://schemas.microsoft.com/office/powerpoint/2010/main" val="38554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DCAA-82D1-8940-A5AC-AAD1C0AC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16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would you extend the linear model to find </a:t>
            </a:r>
            <a:r>
              <a:rPr lang="en-US"/>
              <a:t>sex-specific effects?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6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DCAA-82D1-8940-A5AC-AAD1C0AC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16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is the difference between pathways and interaction networks?</a:t>
            </a:r>
          </a:p>
        </p:txBody>
      </p:sp>
    </p:spTree>
    <p:extLst>
      <p:ext uri="{BB962C8B-B14F-4D97-AF65-F5344CB8AC3E}">
        <p14:creationId xmlns:p14="http://schemas.microsoft.com/office/powerpoint/2010/main" val="125905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DCAA-82D1-8940-A5AC-AAD1C0AC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165"/>
            <a:ext cx="10515600" cy="204889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Which type of information that can predict the interaction between two proteins would you trust most and why?</a:t>
            </a:r>
          </a:p>
        </p:txBody>
      </p:sp>
    </p:spTree>
    <p:extLst>
      <p:ext uri="{BB962C8B-B14F-4D97-AF65-F5344CB8AC3E}">
        <p14:creationId xmlns:p14="http://schemas.microsoft.com/office/powerpoint/2010/main" val="3880021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DCAA-82D1-8940-A5AC-AAD1C0AC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08" y="1828165"/>
            <a:ext cx="10756392" cy="24756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Imagine that you performed liver proteomics and  ran enrichment analysis on the regulated  proteins. The result show enrichment for liver functions. </a:t>
            </a:r>
            <a:br>
              <a:rPr lang="en-US" dirty="0"/>
            </a:br>
            <a:r>
              <a:rPr lang="en-US" dirty="0"/>
              <a:t>Would you trust this enrichment analysis?</a:t>
            </a:r>
          </a:p>
        </p:txBody>
      </p:sp>
    </p:spTree>
    <p:extLst>
      <p:ext uri="{BB962C8B-B14F-4D97-AF65-F5344CB8AC3E}">
        <p14:creationId xmlns:p14="http://schemas.microsoft.com/office/powerpoint/2010/main" val="3028352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120</Words>
  <Application>Microsoft Macintosh PowerPoint</Application>
  <PresentationFormat>Widescreen</PresentationFormat>
  <Paragraphs>17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Wrap up Wednesday</vt:lpstr>
      <vt:lpstr>In an experiment, how do you handle covariates?</vt:lpstr>
      <vt:lpstr>How would you extend the linear model to find sex-specific effects?</vt:lpstr>
      <vt:lpstr>What is the difference between pathways and interaction networks?</vt:lpstr>
      <vt:lpstr>Which type of information that can predict the interaction between two proteins would you trust most and why?</vt:lpstr>
      <vt:lpstr>Imagine that you performed liver proteomics and  ran enrichment analysis on the regulated  proteins. The result show enrichment for liver functions.  Would you trust this enrichment analysis?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Wrap up Wednesday</dc:title>
  <dc:creator>Nadezhda Tsankova Doncheva</dc:creator>
  <cp:lastModifiedBy>Nadezhda Tsankova Doncheva</cp:lastModifiedBy>
  <cp:revision>4</cp:revision>
  <dcterms:created xsi:type="dcterms:W3CDTF">2022-06-22T07:07:57Z</dcterms:created>
  <dcterms:modified xsi:type="dcterms:W3CDTF">2022-06-22T07:56:33Z</dcterms:modified>
</cp:coreProperties>
</file>