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huri Nozomi" initials="KN" lastIdx="1" clrIdx="0">
    <p:extLst>
      <p:ext uri="{19B8F6BF-5375-455C-9EA6-DF929625EA0E}">
        <p15:presenceInfo xmlns:p15="http://schemas.microsoft.com/office/powerpoint/2012/main" userId="e5fcbe8e5609ac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CE00-6A94-445E-9829-50474DA23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D5B3-1A9C-438A-90B8-5DE2E6E39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E37B-D29B-42A0-A149-67D0136B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5E8D-C264-4637-BFC4-E802B4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67BB-4FD2-49D9-88FD-5957A9EE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3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2D15-2ADF-4E0C-A945-7A8E26F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5D1D-6D45-45EC-B4D8-C25FE3D8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8DFD-46BF-410E-A5CE-53574F34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3CA4-B809-42A5-9753-E69F0D89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1EE8-6731-4003-B592-319C1587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518E7-A83C-4EFC-B2DE-F539332B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2430D-922F-40F1-98F7-B717FD59B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D69B-C041-481E-AC8A-2A3C2F8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1BD0-03F7-4F12-B65E-E92EEB04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4A1B-E9BD-4758-8EDC-DF5A29BC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4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D3E7-9014-4D24-A79E-883D495A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7795-6673-450F-ABFB-375DC498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86FB-CD79-4D0A-B1C6-880E65B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BBFE-5A35-4EA4-B79D-47A8E00F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BF9F-5356-4F35-B484-53891E1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600A-6C8B-471A-A75D-12485993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57CA-9B24-48C5-8830-AACF638B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27C3-536D-492D-A8C9-1C685F4E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EE9A-E278-4EA3-B0C6-980A05A6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C468-F0EB-45B6-9C69-4BDEAD0E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90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71A9-BC56-4E75-87FF-B0104AB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E7EE-5E24-4E52-9CC4-1DD81F3EC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C55A1-E4F1-4F85-818F-D670AB0F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F1CD-6221-44EB-A88A-DB764E82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5380-80E5-46E3-8EE0-BA51F3BC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93FF9-CE52-4105-B147-B5BAB95D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0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244-17BF-402C-A033-B1E6708B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E67FD-F7C9-498C-85EF-2C0C1EA2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82B8-AC9B-4A2B-A291-5839FDE6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2F2ED-8761-4565-BA4F-6521EF994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83F5-7D33-4A55-8C71-4687E924D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2853F-891D-414F-93D8-B4D02921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677F1-0B35-4B14-A8B1-477E397F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13EA2-08C5-4CDA-800F-D45CA28F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24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5F4A-FADD-4EDC-9778-68D5BFC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B3D22-C9AB-4372-9E22-F253CEB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3719-6C62-434F-A98E-D2E8B4A4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7FD1-0577-4790-ABB3-68C9071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1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E76D6-B097-4626-A618-367294CE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9C485-DC1C-409A-8C9A-20A8127B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2148A-DCA1-4FB1-888A-382C4496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1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E9AB-CF17-489E-9A45-4D488296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0590-4EAD-4412-B21F-12DC9C15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47FF-7659-4C1F-9B12-4B5C8BEE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44AD-55AC-477F-89F5-E032E1B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8349-B2EA-4F0F-857B-C6302A12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0276-8944-4293-9005-1C4B9EA5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7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F6D9-CE3D-40A4-B73E-B558B1B6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3AD5-9B0E-4C0D-A25A-2AFE52DF7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B8AFB-F77B-47E2-9D25-127AAE15E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CE87-FC1A-4AB1-8651-ED03B5CA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2DC52-4D2D-444A-8209-B76C31AC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0670-4316-4A36-9C03-CBCB658F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65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B95D1-EF4C-4DDC-9105-38024FAE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B9FE-3FFE-4ADB-8BCD-8097F0D5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CE97-C24D-45ED-9C22-C091A0AF9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14C1-52B5-4812-94F8-0F3729F3A1FB}" type="datetimeFigureOut">
              <a:rPr lang="en-ID" smtClean="0"/>
              <a:t>11/09/2019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9D91-F115-4F7D-8A6B-1093A72A1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3241-90E6-498A-8B46-9CFAFAC3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A5DF-9F5B-46BC-92A7-6CBD71AB0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54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DD4F-35DF-40C7-8E43-6CAC55EB1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err="1"/>
              <a:t>Produksi</a:t>
            </a:r>
            <a:r>
              <a:rPr lang="en-US" dirty="0"/>
              <a:t> Game 5</a:t>
            </a:r>
            <a:br>
              <a:rPr lang="en-US" dirty="0"/>
            </a:br>
            <a:r>
              <a:rPr lang="en-US" dirty="0"/>
              <a:t>Game “</a:t>
            </a:r>
            <a:r>
              <a:rPr lang="en-US" dirty="0" err="1"/>
              <a:t>PilahMan</a:t>
            </a:r>
            <a:r>
              <a:rPr lang="en-US" dirty="0"/>
              <a:t>”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95CE9-2596-4381-840E-B415B9FE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0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795-C4E5-43D4-A00C-F0E887F8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28F6-E20B-49EC-B0C0-8E8A4F1E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	: Multiplayer, Top down, Arcade.</a:t>
            </a:r>
            <a:endParaRPr lang="en-ID" dirty="0"/>
          </a:p>
          <a:p>
            <a:r>
              <a:rPr lang="en-US" dirty="0"/>
              <a:t>Mechanic	: Move and Collect</a:t>
            </a:r>
            <a:endParaRPr lang="en-ID" dirty="0"/>
          </a:p>
          <a:p>
            <a:r>
              <a:rPr lang="en-US" dirty="0"/>
              <a:t>Story	: Murid SD “XXX” yang </a:t>
            </a:r>
            <a:r>
              <a:rPr lang="en-US" dirty="0" err="1"/>
              <a:t>bandel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sang guru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ketahuan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sembarangan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dan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Art Style	: Pixel Art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60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D4EA-4FA9-441B-9A67-5AF66671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Gameplay </a:t>
            </a:r>
            <a:r>
              <a:rPr lang="en-US" dirty="0" err="1"/>
              <a:t>ver</a:t>
            </a:r>
            <a:r>
              <a:rPr lang="en-US" dirty="0"/>
              <a:t> 0.1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8078B-A11C-48BE-B197-39F01A1E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79" y="1248678"/>
            <a:ext cx="1085128" cy="182021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577918-F715-4A57-BE74-752CAEF5ACBB}"/>
              </a:ext>
            </a:extLst>
          </p:cNvPr>
          <p:cNvSpPr/>
          <p:nvPr/>
        </p:nvSpPr>
        <p:spPr>
          <a:xfrm rot="10561697">
            <a:off x="8879080" y="5171728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7DDEAA-FAB5-46D8-B19D-1855F7749A7B}"/>
              </a:ext>
            </a:extLst>
          </p:cNvPr>
          <p:cNvSpPr/>
          <p:nvPr/>
        </p:nvSpPr>
        <p:spPr>
          <a:xfrm rot="10561697">
            <a:off x="9031480" y="4892049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ABCE75-C69C-47CB-806D-BB1A5FE6BEAD}"/>
              </a:ext>
            </a:extLst>
          </p:cNvPr>
          <p:cNvSpPr/>
          <p:nvPr/>
        </p:nvSpPr>
        <p:spPr>
          <a:xfrm rot="10561697">
            <a:off x="9031479" y="5876788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0A023A-FE3B-4771-AEF9-D8A2FE18061C}"/>
              </a:ext>
            </a:extLst>
          </p:cNvPr>
          <p:cNvSpPr/>
          <p:nvPr/>
        </p:nvSpPr>
        <p:spPr>
          <a:xfrm rot="10561697">
            <a:off x="8927760" y="5474011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1FF355-53B6-4086-8D66-A3AC6BCBE2DF}"/>
              </a:ext>
            </a:extLst>
          </p:cNvPr>
          <p:cNvSpPr/>
          <p:nvPr/>
        </p:nvSpPr>
        <p:spPr>
          <a:xfrm>
            <a:off x="3104941" y="2011357"/>
            <a:ext cx="834013" cy="302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F4ABB1-9B59-423F-9DE5-3256F1930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2" y="1709895"/>
            <a:ext cx="885814" cy="897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704ED-EBFF-476B-9007-8FBFA6DA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60" y="2313640"/>
            <a:ext cx="776685" cy="850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FA7AEF-A3D1-40AF-BD8B-A8CC574C3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91" y="1359555"/>
            <a:ext cx="1085128" cy="100474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1F95BC-D2F4-4020-8ED5-68C1A59E9E93}"/>
              </a:ext>
            </a:extLst>
          </p:cNvPr>
          <p:cNvSpPr/>
          <p:nvPr/>
        </p:nvSpPr>
        <p:spPr>
          <a:xfrm>
            <a:off x="6503606" y="2011357"/>
            <a:ext cx="834013" cy="302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CD33C9-D79A-46A4-93E7-CBC8AABA4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97" y="1130815"/>
            <a:ext cx="1257625" cy="20559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8A50A3-2A28-4490-903B-DBE369AD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66" y="546414"/>
            <a:ext cx="776685" cy="850841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9FAEE3B-5138-4051-B867-1EE78AFF8675}"/>
              </a:ext>
            </a:extLst>
          </p:cNvPr>
          <p:cNvSpPr/>
          <p:nvPr/>
        </p:nvSpPr>
        <p:spPr>
          <a:xfrm rot="5400000">
            <a:off x="7842601" y="3334758"/>
            <a:ext cx="834013" cy="302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9DB00E-4F5D-415A-8679-A9230A3EE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3922">
            <a:off x="7748778" y="4450138"/>
            <a:ext cx="1257625" cy="20559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033768-A959-4E1C-8EA2-3C3FC610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66" y="3872531"/>
            <a:ext cx="776685" cy="85084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9AC3C4-88FC-4C89-ACBA-ED81440D11B1}"/>
              </a:ext>
            </a:extLst>
          </p:cNvPr>
          <p:cNvSpPr/>
          <p:nvPr/>
        </p:nvSpPr>
        <p:spPr>
          <a:xfrm rot="10800000">
            <a:off x="6785732" y="5182620"/>
            <a:ext cx="834013" cy="302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37FF5E-87A7-4932-A820-19198B00D245}"/>
              </a:ext>
            </a:extLst>
          </p:cNvPr>
          <p:cNvSpPr/>
          <p:nvPr/>
        </p:nvSpPr>
        <p:spPr>
          <a:xfrm>
            <a:off x="1095270" y="1989574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EC412C1-AD93-4EDF-ADEF-412EBBA0A45D}"/>
              </a:ext>
            </a:extLst>
          </p:cNvPr>
          <p:cNvSpPr/>
          <p:nvPr/>
        </p:nvSpPr>
        <p:spPr>
          <a:xfrm>
            <a:off x="1247670" y="1709895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E5D7753-274C-4F84-989C-77BCE911519C}"/>
              </a:ext>
            </a:extLst>
          </p:cNvPr>
          <p:cNvSpPr/>
          <p:nvPr/>
        </p:nvSpPr>
        <p:spPr>
          <a:xfrm>
            <a:off x="1247669" y="2694634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7DE6540-1A9C-416C-A565-CF8945343E93}"/>
              </a:ext>
            </a:extLst>
          </p:cNvPr>
          <p:cNvSpPr/>
          <p:nvPr/>
        </p:nvSpPr>
        <p:spPr>
          <a:xfrm>
            <a:off x="1143950" y="2291857"/>
            <a:ext cx="542611" cy="21783"/>
          </a:xfrm>
          <a:custGeom>
            <a:avLst/>
            <a:gdLst>
              <a:gd name="connsiteX0" fmla="*/ 0 w 542611"/>
              <a:gd name="connsiteY0" fmla="*/ 0 h 21783"/>
              <a:gd name="connsiteX1" fmla="*/ 542611 w 542611"/>
              <a:gd name="connsiteY1" fmla="*/ 10048 h 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611" h="21783">
                <a:moveTo>
                  <a:pt x="0" y="0"/>
                </a:moveTo>
                <a:cubicBezTo>
                  <a:pt x="211178" y="42234"/>
                  <a:pt x="33163" y="10048"/>
                  <a:pt x="542611" y="1004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A70097-D5FB-4174-9B81-6D98F2FB3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46" y="4648591"/>
            <a:ext cx="4053877" cy="17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1042A-63B0-4277-B81B-B9ADFD95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2" y="1373057"/>
            <a:ext cx="1257625" cy="2055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78566-B422-45D0-8C85-0985CC1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1" y="788656"/>
            <a:ext cx="776685" cy="850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4325F-CE3D-4BAC-9752-3D33CB151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63" y="1490920"/>
            <a:ext cx="1614540" cy="182021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8FC3A-792E-4ECA-9903-CBC2D4A18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9" y="1490919"/>
            <a:ext cx="1405201" cy="182021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1AE03-D8FE-4392-9CEF-ACCAB08D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26" y="1490918"/>
            <a:ext cx="1257625" cy="182021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45C2A4-36A3-46E7-9682-6A317DE75E4E}"/>
              </a:ext>
            </a:extLst>
          </p:cNvPr>
          <p:cNvSpPr/>
          <p:nvPr/>
        </p:nvSpPr>
        <p:spPr>
          <a:xfrm>
            <a:off x="904352" y="2148898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C0CE28-B958-4E98-B3F7-B4BB5C2D89F0}"/>
              </a:ext>
            </a:extLst>
          </p:cNvPr>
          <p:cNvSpPr/>
          <p:nvPr/>
        </p:nvSpPr>
        <p:spPr>
          <a:xfrm>
            <a:off x="1358870" y="2380098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67F8F2-E0C4-4151-A581-7282CDEB6865}"/>
              </a:ext>
            </a:extLst>
          </p:cNvPr>
          <p:cNvSpPr/>
          <p:nvPr/>
        </p:nvSpPr>
        <p:spPr>
          <a:xfrm>
            <a:off x="1819204" y="2615059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87C23A3-914D-4C47-B8D6-B449FCAB34F0}"/>
              </a:ext>
            </a:extLst>
          </p:cNvPr>
          <p:cNvSpPr/>
          <p:nvPr/>
        </p:nvSpPr>
        <p:spPr>
          <a:xfrm>
            <a:off x="1608727" y="2874620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E76041-AB2C-4E21-A7F8-48CC1E25A46B}"/>
              </a:ext>
            </a:extLst>
          </p:cNvPr>
          <p:cNvSpPr/>
          <p:nvPr/>
        </p:nvSpPr>
        <p:spPr>
          <a:xfrm>
            <a:off x="997129" y="3089026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E3DE3E-7E3F-4017-90EF-FFBC3DDF775A}"/>
              </a:ext>
            </a:extLst>
          </p:cNvPr>
          <p:cNvSpPr/>
          <p:nvPr/>
        </p:nvSpPr>
        <p:spPr>
          <a:xfrm>
            <a:off x="860306" y="2692709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4C354C-B71A-4F69-AEBD-B76EAB39B08B}"/>
              </a:ext>
            </a:extLst>
          </p:cNvPr>
          <p:cNvSpPr/>
          <p:nvPr/>
        </p:nvSpPr>
        <p:spPr>
          <a:xfrm>
            <a:off x="1344967" y="1879753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F0AEB0-AEB7-4E04-A1A9-61CEBE4DB311}"/>
              </a:ext>
            </a:extLst>
          </p:cNvPr>
          <p:cNvSpPr/>
          <p:nvPr/>
        </p:nvSpPr>
        <p:spPr>
          <a:xfrm>
            <a:off x="2009669" y="2208465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70EC6B65-76A8-4F57-AE04-35FAD0397743}"/>
              </a:ext>
            </a:extLst>
          </p:cNvPr>
          <p:cNvSpPr/>
          <p:nvPr/>
        </p:nvSpPr>
        <p:spPr>
          <a:xfrm>
            <a:off x="3149596" y="870329"/>
            <a:ext cx="996294" cy="656777"/>
          </a:xfrm>
          <a:prstGeom prst="cloud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Curry </a:t>
            </a:r>
            <a:r>
              <a:rPr lang="en-US" sz="900" dirty="0" err="1"/>
              <a:t>gan</a:t>
            </a:r>
            <a:endParaRPr lang="en-US" sz="900" dirty="0"/>
          </a:p>
          <a:p>
            <a:pPr algn="ctr"/>
            <a:r>
              <a:rPr lang="en-US" sz="900" dirty="0"/>
              <a:t>IKUZO!!</a:t>
            </a:r>
            <a:endParaRPr lang="en-ID" sz="9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FD59366-888A-43C3-B2B7-D93A56E2F92C}"/>
              </a:ext>
            </a:extLst>
          </p:cNvPr>
          <p:cNvSpPr/>
          <p:nvPr/>
        </p:nvSpPr>
        <p:spPr>
          <a:xfrm>
            <a:off x="5593080" y="2380098"/>
            <a:ext cx="1325880" cy="2349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B03E56-B694-425B-A92E-120B379B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6663" y="1498794"/>
            <a:ext cx="1347439" cy="2055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93E38F-369F-4182-A57F-0911EB9BD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8841" y="947636"/>
            <a:ext cx="663081" cy="850841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7FAC55FD-9DF3-4AB5-A7A5-C5773E0E87CB}"/>
              </a:ext>
            </a:extLst>
          </p:cNvPr>
          <p:cNvSpPr/>
          <p:nvPr/>
        </p:nvSpPr>
        <p:spPr>
          <a:xfrm>
            <a:off x="8295280" y="1009785"/>
            <a:ext cx="996294" cy="656777"/>
          </a:xfrm>
          <a:prstGeom prst="cloud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Sukses</a:t>
            </a:r>
            <a:r>
              <a:rPr lang="en-US" sz="900" dirty="0"/>
              <a:t> Hehe </a:t>
            </a:r>
            <a:r>
              <a:rPr lang="en-US" sz="900" dirty="0">
                <a:sym typeface="Wingdings" panose="05000000000000000000" pitchFamily="2" charset="2"/>
              </a:rPr>
              <a:t></a:t>
            </a:r>
            <a:endParaRPr lang="en-ID" sz="9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8B21180-F105-42C3-B950-DC9B687CB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732" y="1666562"/>
            <a:ext cx="1051942" cy="176454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6BD9F5-1D7A-46D5-A116-EE70B3C0EF4D}"/>
              </a:ext>
            </a:extLst>
          </p:cNvPr>
          <p:cNvSpPr/>
          <p:nvPr/>
        </p:nvSpPr>
        <p:spPr>
          <a:xfrm rot="9785589">
            <a:off x="8519328" y="2169824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7DE547-3D42-474F-AD93-9815C3F7B1AF}"/>
              </a:ext>
            </a:extLst>
          </p:cNvPr>
          <p:cNvSpPr/>
          <p:nvPr/>
        </p:nvSpPr>
        <p:spPr>
          <a:xfrm rot="9785589">
            <a:off x="8321626" y="2490155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79F36B8-1289-445A-ADF3-9210EE6F29E2}"/>
              </a:ext>
            </a:extLst>
          </p:cNvPr>
          <p:cNvSpPr/>
          <p:nvPr/>
        </p:nvSpPr>
        <p:spPr>
          <a:xfrm rot="9785589">
            <a:off x="8490873" y="2824149"/>
            <a:ext cx="723481" cy="41853"/>
          </a:xfrm>
          <a:custGeom>
            <a:avLst/>
            <a:gdLst>
              <a:gd name="connsiteX0" fmla="*/ 0 w 723481"/>
              <a:gd name="connsiteY0" fmla="*/ 41643 h 41853"/>
              <a:gd name="connsiteX1" fmla="*/ 150725 w 723481"/>
              <a:gd name="connsiteY1" fmla="*/ 31594 h 41853"/>
              <a:gd name="connsiteX2" fmla="*/ 190918 w 723481"/>
              <a:gd name="connsiteY2" fmla="*/ 21546 h 41853"/>
              <a:gd name="connsiteX3" fmla="*/ 411982 w 723481"/>
              <a:gd name="connsiteY3" fmla="*/ 11498 h 41853"/>
              <a:gd name="connsiteX4" fmla="*/ 442127 w 723481"/>
              <a:gd name="connsiteY4" fmla="*/ 1449 h 41853"/>
              <a:gd name="connsiteX5" fmla="*/ 673239 w 723481"/>
              <a:gd name="connsiteY5" fmla="*/ 21546 h 41853"/>
              <a:gd name="connsiteX6" fmla="*/ 723481 w 723481"/>
              <a:gd name="connsiteY6" fmla="*/ 41643 h 4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481" h="41853">
                <a:moveTo>
                  <a:pt x="0" y="41643"/>
                </a:moveTo>
                <a:cubicBezTo>
                  <a:pt x="50242" y="38293"/>
                  <a:pt x="100648" y="36865"/>
                  <a:pt x="150725" y="31594"/>
                </a:cubicBezTo>
                <a:cubicBezTo>
                  <a:pt x="164459" y="30148"/>
                  <a:pt x="177149" y="22605"/>
                  <a:pt x="190918" y="21546"/>
                </a:cubicBezTo>
                <a:cubicBezTo>
                  <a:pt x="264465" y="15889"/>
                  <a:pt x="338294" y="14847"/>
                  <a:pt x="411982" y="11498"/>
                </a:cubicBezTo>
                <a:cubicBezTo>
                  <a:pt x="422030" y="8148"/>
                  <a:pt x="431535" y="1449"/>
                  <a:pt x="442127" y="1449"/>
                </a:cubicBezTo>
                <a:cubicBezTo>
                  <a:pt x="621938" y="1449"/>
                  <a:pt x="584474" y="-8041"/>
                  <a:pt x="673239" y="21546"/>
                </a:cubicBezTo>
                <a:cubicBezTo>
                  <a:pt x="708958" y="45359"/>
                  <a:pt x="691307" y="41643"/>
                  <a:pt x="723481" y="416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0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Produksi Game 5 Game “PilahMan”</vt:lpstr>
      <vt:lpstr>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Produksi Game 5 Game “PilahMan”</dc:title>
  <dc:creator>Kuhuri Nozomi</dc:creator>
  <cp:lastModifiedBy>Kuhuri Nozomi</cp:lastModifiedBy>
  <cp:revision>5</cp:revision>
  <dcterms:created xsi:type="dcterms:W3CDTF">2019-09-11T14:12:06Z</dcterms:created>
  <dcterms:modified xsi:type="dcterms:W3CDTF">2019-09-11T14:52:42Z</dcterms:modified>
</cp:coreProperties>
</file>