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2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1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6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6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8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FBCC7C1-97D7-4F56-A40E-144F737AB7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9700103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E15F4ED-4AA3-4EBF-8095-BB384D68393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9BECA11-8BE0-4200-A20B-7EFAD5957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7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C88DF8-DDE7-4F51-9008-AE9EEF4843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7971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DFCCDB-249A-4AA9-A361-3BAAF14EC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ctr"/>
          <a:lstStyle/>
          <a:p>
            <a:pPr algn="l"/>
            <a:r>
              <a:rPr lang="en-US" b="1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1FCF-E7D4-47B2-A3B4-2F3267172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dirty="0"/>
              <a:t>Submitted by: Prasad &amp; Jitesh</a:t>
            </a:r>
          </a:p>
        </p:txBody>
      </p:sp>
    </p:spTree>
    <p:extLst>
      <p:ext uri="{BB962C8B-B14F-4D97-AF65-F5344CB8AC3E}">
        <p14:creationId xmlns:p14="http://schemas.microsoft.com/office/powerpoint/2010/main" val="18586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1031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/>
          <a:lstStyle/>
          <a:p>
            <a:r>
              <a:rPr lang="en-US" dirty="0"/>
              <a:t>Case Study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Built understanding of the objective, different features and  their data types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addressed the data quality issues including missing values, outliers and redundant features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Univariate analysis of categorial and continuous variables and their relationship with loan status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Derived new features from the data as per the domain understanding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Bivariate analysis and segmented analysis to understand the relationship between different features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Identified significant metrics in identifying default</a:t>
            </a:r>
          </a:p>
        </p:txBody>
      </p:sp>
    </p:spTree>
    <p:extLst>
      <p:ext uri="{BB962C8B-B14F-4D97-AF65-F5344CB8AC3E}">
        <p14:creationId xmlns:p14="http://schemas.microsoft.com/office/powerpoint/2010/main" val="39639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55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/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features which have very low fill rate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Converted the data types of the features as per relevance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interest rate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revol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util to float from object</a:t>
            </a:r>
          </a:p>
          <a:p>
            <a:pPr lvl="1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fields to date from object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Missing value imputations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38794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4833259" cy="4495061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Categorical Variables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10E17F-0FC4-4ADA-B2FE-9910726E4BFE}"/>
              </a:ext>
            </a:extLst>
          </p:cNvPr>
          <p:cNvSpPr txBox="1">
            <a:spLocks/>
          </p:cNvSpPr>
          <p:nvPr/>
        </p:nvSpPr>
        <p:spPr>
          <a:xfrm>
            <a:off x="6333892" y="1296140"/>
            <a:ext cx="4833259" cy="44950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variables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0147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C5948B-EBDC-4BC7-B296-690BCA97CA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C5948B-EBDC-4BC7-B296-690BCA97CA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9596E1-A18E-4397-8DCE-778F5C1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654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B99-F244-461F-A4E9-BA616D17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6140"/>
            <a:ext cx="9905998" cy="449506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71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384</TotalTime>
  <Words>129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think-cell Slide</vt:lpstr>
      <vt:lpstr>Lending Club case study</vt:lpstr>
      <vt:lpstr>Case Study Summary</vt:lpstr>
      <vt:lpstr>Data Cleaning and manipulation</vt:lpstr>
      <vt:lpstr>Univariate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Singla, Jitesh</dc:creator>
  <cp:lastModifiedBy>Singla, Jitesh</cp:lastModifiedBy>
  <cp:revision>1</cp:revision>
  <dcterms:created xsi:type="dcterms:W3CDTF">2022-12-03T12:47:04Z</dcterms:created>
  <dcterms:modified xsi:type="dcterms:W3CDTF">2022-12-03T19:11:33Z</dcterms:modified>
</cp:coreProperties>
</file>