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57" r:id="rId3"/>
    <p:sldId id="267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D697-9C5E-A04A-8575-2E8D30EB4E08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C3758-19C0-C441-8923-D4B0CA1B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Team 8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Mobile</a:t>
            </a:r>
            <a:r>
              <a:rPr lang="en" dirty="0" smtClean="0"/>
              <a:t> </a:t>
            </a:r>
            <a:r>
              <a:rPr lang="en" dirty="0"/>
              <a:t>team for Project 2</a:t>
            </a:r>
          </a:p>
        </p:txBody>
      </p:sp>
    </p:spTree>
    <p:extLst>
      <p:ext uri="{BB962C8B-B14F-4D97-AF65-F5344CB8AC3E}">
        <p14:creationId xmlns:p14="http://schemas.microsoft.com/office/powerpoint/2010/main" val="146425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Volley library</a:t>
            </a:r>
          </a:p>
          <a:p>
            <a:pPr marL="0" indent="0">
              <a:buNone/>
            </a:pPr>
            <a:r>
              <a:rPr lang="en-US" dirty="0" smtClean="0"/>
              <a:t>-    Have </a:t>
            </a:r>
            <a:r>
              <a:rPr lang="en-US" dirty="0" smtClean="0"/>
              <a:t>to do some customization though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Make Volley request queue a singleton</a:t>
            </a:r>
          </a:p>
          <a:p>
            <a:pPr marL="0" indent="0">
              <a:buNone/>
            </a:pPr>
            <a:r>
              <a:rPr lang="en-US" dirty="0" smtClean="0"/>
              <a:t>-    Since the app </a:t>
            </a:r>
            <a:r>
              <a:rPr lang="en-US" dirty="0" smtClean="0"/>
              <a:t>needs a</a:t>
            </a:r>
            <a:r>
              <a:rPr lang="en-US" dirty="0" smtClean="0"/>
              <a:t> lot </a:t>
            </a:r>
            <a:r>
              <a:rPr lang="en-US" dirty="0" smtClean="0"/>
              <a:t>of </a:t>
            </a:r>
            <a:r>
              <a:rPr lang="en-US" dirty="0" smtClean="0"/>
              <a:t>network interactions</a:t>
            </a:r>
            <a:r>
              <a:rPr lang="en-US" dirty="0" smtClean="0"/>
              <a:t>, </a:t>
            </a:r>
            <a:r>
              <a:rPr lang="en-US" dirty="0" smtClean="0"/>
              <a:t>the life cycle of the request queue should be the same as that of the app.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Volley request queue an </a:t>
            </a:r>
            <a:r>
              <a:rPr lang="en-US" dirty="0" err="1" smtClean="0"/>
              <a:t>IdlingResource</a:t>
            </a:r>
            <a:r>
              <a:rPr lang="en-US" dirty="0" smtClean="0"/>
              <a:t> in Espresso</a:t>
            </a:r>
          </a:p>
          <a:p>
            <a:pPr marL="0" indent="0">
              <a:buNone/>
            </a:pPr>
            <a:r>
              <a:rPr lang="en-US" dirty="0" smtClean="0"/>
              <a:t>-    Since the communication with the server takes some time to complete, </a:t>
            </a:r>
            <a:r>
              <a:rPr lang="en-US" dirty="0" smtClean="0"/>
              <a:t>the </a:t>
            </a:r>
            <a:r>
              <a:rPr lang="en-US" dirty="0" smtClean="0"/>
              <a:t>Espresso </a:t>
            </a:r>
            <a:r>
              <a:rPr lang="en-US" dirty="0" smtClean="0"/>
              <a:t>has to wait </a:t>
            </a:r>
            <a:r>
              <a:rPr lang="en-US" dirty="0" smtClean="0"/>
              <a:t>for the interaction to complete.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interface provided by the Volley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 smtClean="0"/>
              <a:t>-    Volley library support only string request and </a:t>
            </a:r>
            <a:r>
              <a:rPr lang="en-US" dirty="0" err="1" smtClean="0"/>
              <a:t>json</a:t>
            </a:r>
            <a:r>
              <a:rPr lang="en-US" dirty="0" smtClean="0"/>
              <a:t> request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The combination of Volley and Espresso is not very straight forward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   It is doable but needs some tweaking.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4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have better communication with the server team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Should start early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705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360</TotalTime>
  <Words>145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 3</vt:lpstr>
      <vt:lpstr>Arial</vt:lpstr>
      <vt:lpstr>Ion</vt:lpstr>
      <vt:lpstr>Team 8</vt:lpstr>
      <vt:lpstr>What worked</vt:lpstr>
      <vt:lpstr>What didn’t work out</vt:lpstr>
      <vt:lpstr>What is the lesson learned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Chai, Ruizhi</dc:creator>
  <cp:lastModifiedBy>Chai, Ruizhi</cp:lastModifiedBy>
  <cp:revision>35</cp:revision>
  <dcterms:created xsi:type="dcterms:W3CDTF">2017-04-08T19:11:54Z</dcterms:created>
  <dcterms:modified xsi:type="dcterms:W3CDTF">2017-04-24T02:58:39Z</dcterms:modified>
</cp:coreProperties>
</file>