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4/24/17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A684E721-42F5-4FEB-A2E9-1908D8ACFF22}" type="slidenum"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6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8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9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4/24/17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D5BC66A1-8F89-483C-AD3E-499867E40A8D}" type="slidenum"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b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Team 8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83640" y="5121000"/>
            <a:ext cx="10824480" cy="104976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/>
          <a:lstStyle/>
          <a:p>
            <a:pPr>
              <a:lnSpc>
                <a:spcPct val="100000"/>
              </a:lnSpc>
            </a:pPr>
            <a:r>
              <a:rPr lang="en-US" sz="2000" b="0" strike="noStrike" cap="all" spc="-1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Mobile team for Project 2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worked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Android Volley library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   </a:t>
            </a: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Benefits</a:t>
            </a: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   </a:t>
            </a: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Have 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do some customization though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Make Volley request queue a singleton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   Since the app needs a lot of network interactions, the life cycle of the request queue should be the same as that of the app.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Make Volley request queue an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IdlingResource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in Espresso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   Since the communication with the server takes some time to complete, the Espresso has to wait for the interaction to complete. 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didn’t work out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interface provided by the Volley library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   Volley library only support limited types of request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combination of Volley and Espresso is not very straight forward.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   It is doable but needs some tweaking.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is the lesson learned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Should have better communication 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with </a:t>
            </a:r>
            <a:r>
              <a:rPr lang="en-US" sz="20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other</a:t>
            </a:r>
            <a:r>
              <a:rPr lang="en-US" sz="20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teams.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Should start early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415</TotalTime>
  <Words>145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Century Gothic</vt:lpstr>
      <vt:lpstr>DejaVu Sans</vt:lpstr>
      <vt:lpstr>Symbol</vt:lpstr>
      <vt:lpstr>Times New Roman</vt:lpstr>
      <vt:lpstr>Wingdings</vt:lpstr>
      <vt:lpstr>Wingdings 3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Chai, Ruizhi</dc:creator>
  <dc:description/>
  <cp:lastModifiedBy>Chai, Ruizhi</cp:lastModifiedBy>
  <cp:revision>40</cp:revision>
  <dcterms:created xsi:type="dcterms:W3CDTF">2017-04-08T19:11:54Z</dcterms:created>
  <dcterms:modified xsi:type="dcterms:W3CDTF">2017-04-24T17:53:03Z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