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Presentations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A simple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</a:p>
          <a:p>
            <a:r>
              <a:rPr lang="en-US" dirty="0" smtClean="0"/>
              <a:t>Jade</a:t>
            </a:r>
          </a:p>
          <a:p>
            <a:r>
              <a:rPr lang="en-US" dirty="0" smtClean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119770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Potential to incorporate ML/AI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demo</a:t>
            </a:r>
          </a:p>
          <a:p>
            <a:r>
              <a:rPr lang="en-US" dirty="0" smtClean="0"/>
              <a:t>ML/AI is computation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barebone web server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97" y="1980756"/>
            <a:ext cx="7023100" cy="3657600"/>
          </a:xfrm>
        </p:spPr>
      </p:pic>
    </p:spTree>
    <p:extLst>
      <p:ext uri="{BB962C8B-B14F-4D97-AF65-F5344CB8AC3E}">
        <p14:creationId xmlns:p14="http://schemas.microsoft.com/office/powerpoint/2010/main" val="16531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A simple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Prepatation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formidable --save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214806"/>
            <a:ext cx="5966791" cy="2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885693"/>
            <a:ext cx="8946541" cy="4195481"/>
          </a:xfrm>
        </p:spPr>
        <p:txBody>
          <a:bodyPr/>
          <a:lstStyle/>
          <a:p>
            <a:r>
              <a:rPr lang="en-US" dirty="0" smtClean="0"/>
              <a:t>Organization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Mainfile</a:t>
            </a:r>
            <a:r>
              <a:rPr lang="en-US" dirty="0"/>
              <a:t>: </a:t>
            </a:r>
            <a:r>
              <a:rPr lang="en-US" dirty="0" err="1"/>
              <a:t>index.js</a:t>
            </a:r>
            <a:r>
              <a:rPr lang="en-US" dirty="0"/>
              <a:t>/</a:t>
            </a:r>
            <a:r>
              <a:rPr lang="en-US" dirty="0" err="1"/>
              <a:t>app.js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 server: </a:t>
            </a:r>
            <a:r>
              <a:rPr lang="en-US" dirty="0" err="1"/>
              <a:t>server.js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Router: </a:t>
            </a:r>
            <a:r>
              <a:rPr lang="en-US" dirty="0" err="1"/>
              <a:t>router.js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handlers: </a:t>
            </a:r>
            <a:r>
              <a:rPr lang="en-US" dirty="0" err="1"/>
              <a:t>requestHandlers.js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0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85693"/>
            <a:ext cx="8946541" cy="4195481"/>
          </a:xfrm>
        </p:spPr>
        <p:txBody>
          <a:bodyPr/>
          <a:lstStyle/>
          <a:p>
            <a:r>
              <a:rPr lang="en-US" dirty="0" err="1" smtClean="0"/>
              <a:t>Mainfile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00" y="2029277"/>
            <a:ext cx="5618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886727"/>
            <a:ext cx="8946541" cy="4195481"/>
          </a:xfrm>
        </p:spPr>
        <p:txBody>
          <a:bodyPr/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94" y="2065220"/>
            <a:ext cx="6515100" cy="32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00310"/>
            <a:ext cx="8946541" cy="4195481"/>
          </a:xfrm>
        </p:spPr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48" y="2056625"/>
            <a:ext cx="6896100" cy="30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86727"/>
            <a:ext cx="8946541" cy="4195481"/>
          </a:xfrm>
        </p:spPr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77" y="1866498"/>
            <a:ext cx="7093235" cy="40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4" y="185531"/>
            <a:ext cx="6649381" cy="64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2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70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Final Presentations </vt:lpstr>
      <vt:lpstr>Demo 1: barebone web server</vt:lpstr>
      <vt:lpstr>Demo 2: A simple web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2: A simple web server</vt:lpstr>
      <vt:lpstr>Demo 3: Potential to incorporate ML/AI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Chai, Ruizhi</dc:creator>
  <cp:lastModifiedBy>Chai, Ruizhi</cp:lastModifiedBy>
  <cp:revision>12</cp:revision>
  <dcterms:created xsi:type="dcterms:W3CDTF">2017-04-08T19:11:54Z</dcterms:created>
  <dcterms:modified xsi:type="dcterms:W3CDTF">2017-04-23T20:07:32Z</dcterms:modified>
</cp:coreProperties>
</file>