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 autoAdjust="0"/>
  </p:normalViewPr>
  <p:slideViewPr>
    <p:cSldViewPr snapToGrid="0">
      <p:cViewPr>
        <p:scale>
          <a:sx n="121" d="100"/>
          <a:sy n="121" d="100"/>
        </p:scale>
        <p:origin x="1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AE571-ABCD-354F-9ABE-D4C6B9E681E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E7A7-075C-A04E-B483-00AB9B54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B12A-17DA-0E49-81DA-219EAE66C64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3D89-75B3-BD41-9EBA-7CB7C8C5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B494-F5E1-9F4D-91B2-3909BD29D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FE8CB-9BD7-474A-ADDE-8B339E74A4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5A42D-6D91-8E4E-92B0-A6C6957EA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6A85A-CEDD-B741-9533-2971115EB8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4ABD-5346-DD46-82FF-DFD1D44A0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73628-8D81-7042-BBF0-DA33508F7F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8F874-E5C4-564C-B49F-976B922447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AE13A-CF5C-E34C-9C96-D5B4A656A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05C42-B849-9546-B8C2-4BAA16E6B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F704F-C90B-1945-8FD3-09C24B040C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E208C-0B6C-9F4D-AB06-DB9925C78A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DE934FF-F4E1-47C5-9CA5-30A81DDE2BE4}" type="datetimeFigureOut">
              <a:rPr lang="en-US" altLang="en-US"/>
              <a:pPr/>
              <a:t>7/19/17</a:t>
            </a:fld>
            <a:endParaRPr lang="en-US">
              <a:ea typeface="SimSun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A71A2A4-57AD-4E4A-8860-C1CBBAA90536}" type="slidenum">
              <a:rPr lang="en-US"/>
              <a:pPr/>
              <a:t>‹#›</a:t>
            </a:fld>
            <a:endParaRPr lang="en-US">
              <a:ea typeface="SimSun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SimSun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SimSun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SimSun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SimSun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be 26"/>
          <p:cNvSpPr/>
          <p:nvPr/>
        </p:nvSpPr>
        <p:spPr>
          <a:xfrm>
            <a:off x="2898893" y="475012"/>
            <a:ext cx="1686299" cy="5899056"/>
          </a:xfrm>
          <a:prstGeom prst="cube">
            <a:avLst>
              <a:gd name="adj" fmla="val 10992"/>
            </a:avLst>
          </a:prstGeom>
          <a:solidFill>
            <a:schemeClr val="accent1">
              <a:lumMod val="60000"/>
              <a:lumOff val="40000"/>
              <a:alpha val="4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02114" y="662046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extrusionH="508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1x1 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8894" y="1053931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8894" y="1350814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5x5 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8894" y="1742699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8894" y="2039582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5x5 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894" y="2431467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8893" y="2728350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maxpool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895" y="3025232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5x5 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8895" y="3417117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8895" y="3714000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5x5 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8895" y="4105885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98894" y="4402768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maxpool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8895" y="4699649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5x5 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8895" y="5091534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8895" y="5388417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5x5 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98895" y="5780302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98894" y="6077185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maxpool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76" idx="0"/>
            <a:endCxn id="27" idx="1"/>
          </p:cNvCxnSpPr>
          <p:nvPr/>
        </p:nvCxnSpPr>
        <p:spPr>
          <a:xfrm rot="5400000" flipH="1" flipV="1">
            <a:off x="2395778" y="-585416"/>
            <a:ext cx="7800" cy="2499372"/>
          </a:xfrm>
          <a:prstGeom prst="bentConnector3">
            <a:avLst>
              <a:gd name="adj1" fmla="val 540715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42650" y="251722"/>
            <a:ext cx="7537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32x32x3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42650" y="843597"/>
            <a:ext cx="7537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32x32x3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2650" y="1532365"/>
            <a:ext cx="7537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32x32x8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57691" y="2221133"/>
            <a:ext cx="83869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32x32x16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57691" y="3206783"/>
            <a:ext cx="83869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16x16x16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57691" y="3895551"/>
            <a:ext cx="83869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16x16x32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27609" y="4881201"/>
            <a:ext cx="66877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8x8x32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27609" y="5569969"/>
            <a:ext cx="66877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8x8x64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27609" y="6365634"/>
            <a:ext cx="66877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4x4x64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27" idx="3"/>
            <a:endCxn id="58" idx="2"/>
          </p:cNvCxnSpPr>
          <p:nvPr/>
        </p:nvCxnSpPr>
        <p:spPr>
          <a:xfrm rot="5400000" flipH="1" flipV="1">
            <a:off x="3972682" y="4558904"/>
            <a:ext cx="1491846" cy="2138482"/>
          </a:xfrm>
          <a:prstGeom prst="bentConnector3">
            <a:avLst>
              <a:gd name="adj1" fmla="val -15323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25728" y="6442328"/>
            <a:ext cx="724236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flat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39700" y="3896572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dropout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39699" y="4193455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39700" y="4490336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35990" y="4588813"/>
            <a:ext cx="52450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1024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39698" y="2909900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dropout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39698" y="3209165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39699" y="3506046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535989" y="3604523"/>
            <a:ext cx="4395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512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39698" y="2510386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35988" y="2608863"/>
            <a:ext cx="35458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3750" y="1261936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3750" y="1558819"/>
            <a:ext cx="1496291" cy="391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1239" y="967092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contrast enhance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1846" y="668170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augmentation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05391" y="140258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output</a:t>
            </a:r>
            <a:endParaRPr lang="en-US" sz="1600"/>
          </a:p>
        </p:txBody>
      </p:sp>
      <p:cxnSp>
        <p:nvCxnSpPr>
          <p:cNvPr id="80" name="Straight Arrow Connector 79"/>
          <p:cNvCxnSpPr>
            <a:stCxn id="50" idx="0"/>
            <a:endCxn id="78" idx="2"/>
          </p:cNvCxnSpPr>
          <p:nvPr/>
        </p:nvCxnSpPr>
        <p:spPr>
          <a:xfrm flipH="1" flipV="1">
            <a:off x="5782257" y="1741139"/>
            <a:ext cx="5586" cy="4713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34080" y="251038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input</a:t>
            </a:r>
            <a:endParaRPr lang="en-US" sz="1600" dirty="0"/>
          </a:p>
        </p:txBody>
      </p:sp>
      <p:cxnSp>
        <p:nvCxnSpPr>
          <p:cNvPr id="82" name="Straight Arrow Connector 81"/>
          <p:cNvCxnSpPr>
            <a:stCxn id="81" idx="0"/>
            <a:endCxn id="74" idx="2"/>
          </p:cNvCxnSpPr>
          <p:nvPr/>
        </p:nvCxnSpPr>
        <p:spPr>
          <a:xfrm flipV="1">
            <a:off x="1145223" y="1950705"/>
            <a:ext cx="6673" cy="5596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39697" y="2212482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softmax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/>
          <p:cNvSpPr/>
          <p:nvPr/>
        </p:nvSpPr>
        <p:spPr>
          <a:xfrm rot="10800000" flipV="1">
            <a:off x="2721720" y="444175"/>
            <a:ext cx="2872675" cy="5161935"/>
          </a:xfrm>
          <a:prstGeom prst="cube">
            <a:avLst>
              <a:gd name="adj" fmla="val 61368"/>
            </a:avLst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 rot="10800000" flipV="1">
            <a:off x="1604386" y="444176"/>
            <a:ext cx="2455569" cy="5161935"/>
          </a:xfrm>
          <a:prstGeom prst="cube">
            <a:avLst>
              <a:gd name="adj" fmla="val 72010"/>
            </a:avLst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 rot="10800000" flipV="1">
            <a:off x="521109" y="444178"/>
            <a:ext cx="1873045" cy="5161935"/>
          </a:xfrm>
          <a:prstGeom prst="cube">
            <a:avLst>
              <a:gd name="adj" fmla="val 94198"/>
            </a:avLst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 rot="10800000" flipV="1">
            <a:off x="7225419" y="1746641"/>
            <a:ext cx="1873045" cy="2875934"/>
          </a:xfrm>
          <a:prstGeom prst="cube">
            <a:avLst>
              <a:gd name="adj" fmla="val 31283"/>
            </a:avLst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 rot="10800000" flipV="1">
            <a:off x="1096576" y="444177"/>
            <a:ext cx="1873045" cy="5161935"/>
          </a:xfrm>
          <a:prstGeom prst="cube">
            <a:avLst>
              <a:gd name="adj" fmla="val 94198"/>
            </a:avLst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 rot="10800000" flipV="1">
            <a:off x="2232928" y="2320365"/>
            <a:ext cx="157701" cy="157701"/>
          </a:xfrm>
          <a:prstGeom prst="cube">
            <a:avLst>
              <a:gd name="adj" fmla="val 26712"/>
            </a:avLst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 rot="10800000" flipV="1">
            <a:off x="2532082" y="2696146"/>
            <a:ext cx="437540" cy="976923"/>
          </a:xfrm>
          <a:prstGeom prst="cube">
            <a:avLst>
              <a:gd name="adj" fmla="val 72703"/>
            </a:avLst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4387" y="5818064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32x32x3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41890" y="6218525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32x32x3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3000" y="5767999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32x32x8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67472" y="6279730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32x32x16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456470" y="6503958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16x16x16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8167" y="5835302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16x16x16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481333" y="6125841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16x16x32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56511" y="6416380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8x8x32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89586" y="5823925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8x8x32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517130" y="6108603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8x8x64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960666" y="6416379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4x4x64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42504" y="444176"/>
            <a:ext cx="364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49382" y="2208808"/>
            <a:ext cx="5207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1"/>
          <p:cNvSpPr txBox="1">
            <a:spLocks noChangeArrowheads="1"/>
          </p:cNvSpPr>
          <p:nvPr/>
        </p:nvSpPr>
        <p:spPr bwMode="auto">
          <a:xfrm>
            <a:off x="773113" y="693738"/>
            <a:ext cx="1427162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preprocess</a:t>
            </a:r>
          </a:p>
        </p:txBody>
      </p:sp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773113" y="1195388"/>
            <a:ext cx="1427162" cy="274637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 dirty="0">
                <a:latin typeface="SimSun" charset="-122"/>
              </a:rPr>
              <a:t>conv1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773113" y="1470025"/>
            <a:ext cx="1427162" cy="2730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maxpool1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773113" y="1976438"/>
            <a:ext cx="1427162" cy="6397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dense-block2</a:t>
            </a:r>
            <a:br>
              <a:rPr lang="x-none" altLang="en-SG" sz="1200">
                <a:latin typeface="SimSun" charset="-122"/>
              </a:rPr>
            </a:br>
            <a:r>
              <a:rPr lang="x-none" altLang="en-SG" sz="1200">
                <a:latin typeface="SimSun" charset="-122"/>
              </a:rPr>
              <a:t/>
            </a:r>
            <a:br>
              <a:rPr lang="x-none" altLang="en-SG" sz="1200">
                <a:latin typeface="SimSun" charset="-122"/>
              </a:rPr>
            </a:br>
            <a:endParaRPr lang="x-none" altLang="en-SG" sz="1200">
              <a:latin typeface="SimSun" charset="-122"/>
            </a:endParaRP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773113" y="2616200"/>
            <a:ext cx="1427162" cy="274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maxpool2</a:t>
            </a: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773113" y="3087688"/>
            <a:ext cx="1427162" cy="6397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dense-block3</a:t>
            </a:r>
            <a:br>
              <a:rPr lang="x-none" altLang="en-SG" sz="1200">
                <a:latin typeface="SimSun" charset="-122"/>
              </a:rPr>
            </a:br>
            <a:r>
              <a:rPr lang="x-none" altLang="en-SG" sz="1200">
                <a:latin typeface="SimSun" charset="-122"/>
              </a:rPr>
              <a:t/>
            </a:r>
            <a:br>
              <a:rPr lang="x-none" altLang="en-SG" sz="1200">
                <a:latin typeface="SimSun" charset="-122"/>
              </a:rPr>
            </a:br>
            <a:endParaRPr lang="x-none" altLang="en-SG" sz="1200">
              <a:latin typeface="SimSun" charset="-122"/>
            </a:endParaRP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773113" y="3732213"/>
            <a:ext cx="1427162" cy="2746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dropout3</a:t>
            </a:r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771525" y="4527550"/>
            <a:ext cx="1438275" cy="6413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dense-block4</a:t>
            </a:r>
            <a:br>
              <a:rPr lang="x-none" altLang="en-SG" sz="1200">
                <a:latin typeface="SimSun" charset="-122"/>
              </a:rPr>
            </a:br>
            <a:r>
              <a:rPr lang="x-none" altLang="en-SG" sz="1200">
                <a:latin typeface="SimSun" charset="-122"/>
              </a:rPr>
              <a:t/>
            </a:r>
            <a:br>
              <a:rPr lang="x-none" altLang="en-SG" sz="1200">
                <a:latin typeface="SimSun" charset="-122"/>
              </a:rPr>
            </a:br>
            <a:endParaRPr lang="x-none" altLang="en-SG" sz="1200">
              <a:latin typeface="SimSun" charset="-122"/>
            </a:endParaRPr>
          </a:p>
        </p:txBody>
      </p: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771525" y="5170488"/>
            <a:ext cx="1438275" cy="274637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conv4</a:t>
            </a:r>
          </a:p>
        </p:txBody>
      </p:sp>
      <p:sp>
        <p:nvSpPr>
          <p:cNvPr id="4106" name="TextBox 11"/>
          <p:cNvSpPr txBox="1">
            <a:spLocks noChangeArrowheads="1"/>
          </p:cNvSpPr>
          <p:nvPr/>
        </p:nvSpPr>
        <p:spPr bwMode="auto">
          <a:xfrm>
            <a:off x="773113" y="4003675"/>
            <a:ext cx="1427162" cy="274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maxpool3</a:t>
            </a:r>
          </a:p>
        </p:txBody>
      </p:sp>
      <p:sp>
        <p:nvSpPr>
          <p:cNvPr id="4107" name="TextBox 12"/>
          <p:cNvSpPr txBox="1">
            <a:spLocks noChangeArrowheads="1"/>
          </p:cNvSpPr>
          <p:nvPr/>
        </p:nvSpPr>
        <p:spPr bwMode="auto">
          <a:xfrm>
            <a:off x="771525" y="5441950"/>
            <a:ext cx="1438275" cy="274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dropout4</a:t>
            </a:r>
          </a:p>
        </p:txBody>
      </p:sp>
      <p:sp>
        <p:nvSpPr>
          <p:cNvPr id="4108" name="TextBox 13"/>
          <p:cNvSpPr txBox="1">
            <a:spLocks noChangeArrowheads="1"/>
          </p:cNvSpPr>
          <p:nvPr/>
        </p:nvSpPr>
        <p:spPr bwMode="auto">
          <a:xfrm>
            <a:off x="771525" y="5713413"/>
            <a:ext cx="1438275" cy="2746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avgpool4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70025" y="393700"/>
            <a:ext cx="0" cy="271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70025" y="6022975"/>
            <a:ext cx="0" cy="271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17"/>
          <p:cNvSpPr txBox="1">
            <a:spLocks noChangeArrowheads="1"/>
          </p:cNvSpPr>
          <p:nvPr/>
        </p:nvSpPr>
        <p:spPr bwMode="auto">
          <a:xfrm>
            <a:off x="3209925" y="782638"/>
            <a:ext cx="1427163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conv3x3</a:t>
            </a:r>
          </a:p>
        </p:txBody>
      </p:sp>
      <p:sp>
        <p:nvSpPr>
          <p:cNvPr id="4112" name="TextBox 18"/>
          <p:cNvSpPr txBox="1">
            <a:spLocks noChangeArrowheads="1"/>
          </p:cNvSpPr>
          <p:nvPr/>
        </p:nvSpPr>
        <p:spPr bwMode="auto">
          <a:xfrm>
            <a:off x="3209925" y="1063625"/>
            <a:ext cx="1427163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prelu</a:t>
            </a:r>
          </a:p>
        </p:txBody>
      </p:sp>
      <p:sp>
        <p:nvSpPr>
          <p:cNvPr id="4113" name="TextBox 19"/>
          <p:cNvSpPr txBox="1">
            <a:spLocks noChangeArrowheads="1"/>
          </p:cNvSpPr>
          <p:nvPr/>
        </p:nvSpPr>
        <p:spPr bwMode="auto">
          <a:xfrm>
            <a:off x="3209925" y="501650"/>
            <a:ext cx="1427163" cy="273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bn</a:t>
            </a:r>
          </a:p>
        </p:txBody>
      </p:sp>
      <p:sp>
        <p:nvSpPr>
          <p:cNvPr id="4114" name="TextBox 20"/>
          <p:cNvSpPr txBox="1">
            <a:spLocks noChangeArrowheads="1"/>
          </p:cNvSpPr>
          <p:nvPr/>
        </p:nvSpPr>
        <p:spPr bwMode="auto">
          <a:xfrm>
            <a:off x="3209925" y="1346200"/>
            <a:ext cx="1427163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conv1x1</a:t>
            </a:r>
          </a:p>
        </p:txBody>
      </p:sp>
      <p:sp>
        <p:nvSpPr>
          <p:cNvPr id="4115" name="TextBox 21"/>
          <p:cNvSpPr txBox="1">
            <a:spLocks noChangeArrowheads="1"/>
          </p:cNvSpPr>
          <p:nvPr/>
        </p:nvSpPr>
        <p:spPr bwMode="auto">
          <a:xfrm>
            <a:off x="3209925" y="1627188"/>
            <a:ext cx="1427163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prelu</a:t>
            </a:r>
          </a:p>
        </p:txBody>
      </p:sp>
      <p:sp>
        <p:nvSpPr>
          <p:cNvPr id="4116" name="TextBox 23"/>
          <p:cNvSpPr txBox="1">
            <a:spLocks noChangeArrowheads="1"/>
          </p:cNvSpPr>
          <p:nvPr/>
        </p:nvSpPr>
        <p:spPr bwMode="auto">
          <a:xfrm>
            <a:off x="5172075" y="744538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conv3x3</a:t>
            </a:r>
          </a:p>
        </p:txBody>
      </p:sp>
      <p:sp>
        <p:nvSpPr>
          <p:cNvPr id="4117" name="TextBox 24"/>
          <p:cNvSpPr txBox="1">
            <a:spLocks noChangeArrowheads="1"/>
          </p:cNvSpPr>
          <p:nvPr/>
        </p:nvSpPr>
        <p:spPr bwMode="auto">
          <a:xfrm>
            <a:off x="5172075" y="1304925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relu</a:t>
            </a:r>
          </a:p>
        </p:txBody>
      </p:sp>
      <p:sp>
        <p:nvSpPr>
          <p:cNvPr id="4118" name="TextBox 25"/>
          <p:cNvSpPr txBox="1">
            <a:spLocks noChangeArrowheads="1"/>
          </p:cNvSpPr>
          <p:nvPr/>
        </p:nvSpPr>
        <p:spPr bwMode="auto">
          <a:xfrm>
            <a:off x="5172075" y="1025525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bn</a:t>
            </a:r>
          </a:p>
        </p:txBody>
      </p:sp>
      <p:sp>
        <p:nvSpPr>
          <p:cNvPr id="4119" name="TextBox 26"/>
          <p:cNvSpPr txBox="1">
            <a:spLocks noChangeArrowheads="1"/>
          </p:cNvSpPr>
          <p:nvPr/>
        </p:nvSpPr>
        <p:spPr bwMode="auto">
          <a:xfrm>
            <a:off x="5172075" y="1841500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concat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00738" y="293688"/>
            <a:ext cx="0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00738" y="1571625"/>
            <a:ext cx="0" cy="269875"/>
          </a:xfrm>
          <a:prstGeom prst="straightConnector1">
            <a:avLst/>
          </a:prstGeom>
          <a:solidFill>
            <a:srgbClr val="00B0F0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00738" y="447675"/>
            <a:ext cx="935037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10375" y="457200"/>
            <a:ext cx="0" cy="9112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91300" y="1957388"/>
            <a:ext cx="231775" cy="0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96088" y="1343025"/>
            <a:ext cx="0" cy="639763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6" name="TextBox 33"/>
          <p:cNvSpPr txBox="1">
            <a:spLocks noChangeArrowheads="1"/>
          </p:cNvSpPr>
          <p:nvPr/>
        </p:nvSpPr>
        <p:spPr bwMode="auto">
          <a:xfrm>
            <a:off x="5172075" y="2625725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conv3x3</a:t>
            </a:r>
          </a:p>
        </p:txBody>
      </p:sp>
      <p:sp>
        <p:nvSpPr>
          <p:cNvPr id="4127" name="TextBox 34"/>
          <p:cNvSpPr txBox="1">
            <a:spLocks noChangeArrowheads="1"/>
          </p:cNvSpPr>
          <p:nvPr/>
        </p:nvSpPr>
        <p:spPr bwMode="auto">
          <a:xfrm>
            <a:off x="5172075" y="3186113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relu</a:t>
            </a:r>
          </a:p>
        </p:txBody>
      </p:sp>
      <p:sp>
        <p:nvSpPr>
          <p:cNvPr id="4128" name="TextBox 35"/>
          <p:cNvSpPr txBox="1">
            <a:spLocks noChangeArrowheads="1"/>
          </p:cNvSpPr>
          <p:nvPr/>
        </p:nvSpPr>
        <p:spPr bwMode="auto">
          <a:xfrm>
            <a:off x="5172075" y="2906713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bn</a:t>
            </a:r>
          </a:p>
        </p:txBody>
      </p:sp>
      <p:sp>
        <p:nvSpPr>
          <p:cNvPr id="4129" name="TextBox 36"/>
          <p:cNvSpPr txBox="1">
            <a:spLocks noChangeArrowheads="1"/>
          </p:cNvSpPr>
          <p:nvPr/>
        </p:nvSpPr>
        <p:spPr bwMode="auto">
          <a:xfrm>
            <a:off x="5172075" y="3722688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concat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00738" y="2174875"/>
            <a:ext cx="0" cy="460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00738" y="3451225"/>
            <a:ext cx="0" cy="271463"/>
          </a:xfrm>
          <a:prstGeom prst="straightConnector1">
            <a:avLst/>
          </a:prstGeom>
          <a:solidFill>
            <a:srgbClr val="00B0F0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00738" y="2328863"/>
            <a:ext cx="935037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10375" y="2338388"/>
            <a:ext cx="0" cy="9112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91300" y="3838575"/>
            <a:ext cx="231775" cy="0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96088" y="3224213"/>
            <a:ext cx="0" cy="639762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6" name="TextBox 43"/>
          <p:cNvSpPr txBox="1">
            <a:spLocks noChangeArrowheads="1"/>
          </p:cNvSpPr>
          <p:nvPr/>
        </p:nvSpPr>
        <p:spPr bwMode="auto">
          <a:xfrm>
            <a:off x="5172075" y="4838700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conv3x3</a:t>
            </a:r>
          </a:p>
        </p:txBody>
      </p:sp>
      <p:sp>
        <p:nvSpPr>
          <p:cNvPr id="4137" name="TextBox 44"/>
          <p:cNvSpPr txBox="1">
            <a:spLocks noChangeArrowheads="1"/>
          </p:cNvSpPr>
          <p:nvPr/>
        </p:nvSpPr>
        <p:spPr bwMode="auto">
          <a:xfrm>
            <a:off x="5172075" y="5399088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relu</a:t>
            </a:r>
          </a:p>
        </p:txBody>
      </p:sp>
      <p:sp>
        <p:nvSpPr>
          <p:cNvPr id="4138" name="TextBox 45"/>
          <p:cNvSpPr txBox="1">
            <a:spLocks noChangeArrowheads="1"/>
          </p:cNvSpPr>
          <p:nvPr/>
        </p:nvSpPr>
        <p:spPr bwMode="auto">
          <a:xfrm>
            <a:off x="5172075" y="5119688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bn</a:t>
            </a:r>
          </a:p>
        </p:txBody>
      </p:sp>
      <p:sp>
        <p:nvSpPr>
          <p:cNvPr id="4139" name="TextBox 46"/>
          <p:cNvSpPr txBox="1">
            <a:spLocks noChangeArrowheads="1"/>
          </p:cNvSpPr>
          <p:nvPr/>
        </p:nvSpPr>
        <p:spPr bwMode="auto">
          <a:xfrm>
            <a:off x="5172075" y="5935663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concat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900738" y="4387850"/>
            <a:ext cx="0" cy="460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900738" y="5664200"/>
            <a:ext cx="0" cy="271463"/>
          </a:xfrm>
          <a:prstGeom prst="straightConnector1">
            <a:avLst/>
          </a:prstGeom>
          <a:solidFill>
            <a:srgbClr val="00B0F0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00738" y="4541838"/>
            <a:ext cx="935037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10375" y="4551363"/>
            <a:ext cx="0" cy="9112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91300" y="6051550"/>
            <a:ext cx="231775" cy="0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96088" y="5437188"/>
            <a:ext cx="0" cy="639762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6" name="TextBox 53"/>
          <p:cNvSpPr txBox="1">
            <a:spLocks noChangeArrowheads="1"/>
          </p:cNvSpPr>
          <p:nvPr/>
        </p:nvSpPr>
        <p:spPr bwMode="auto">
          <a:xfrm>
            <a:off x="5659438" y="4017963"/>
            <a:ext cx="117633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x-none" altLang="en-SG"/>
              <a:t>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900738" y="6267450"/>
            <a:ext cx="0" cy="269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92688" y="346075"/>
            <a:ext cx="1995487" cy="5986463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SG" altLang="en-US" noProof="1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913188" y="228600"/>
            <a:ext cx="0" cy="269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00488" y="1916113"/>
            <a:ext cx="0" cy="271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057525" y="382588"/>
            <a:ext cx="1739900" cy="1612900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SG" altLang="en-US" noProof="1"/>
          </a:p>
        </p:txBody>
      </p:sp>
      <p:cxnSp>
        <p:nvCxnSpPr>
          <p:cNvPr id="60" name="Straight Connector 59"/>
          <p:cNvCxnSpPr>
            <a:stCxn id="4097" idx="3"/>
          </p:cNvCxnSpPr>
          <p:nvPr/>
        </p:nvCxnSpPr>
        <p:spPr>
          <a:xfrm>
            <a:off x="2200275" y="831850"/>
            <a:ext cx="831850" cy="331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6" idx="1"/>
          </p:cNvCxnSpPr>
          <p:nvPr/>
        </p:nvCxnSpPr>
        <p:spPr>
          <a:xfrm>
            <a:off x="2225675" y="2378075"/>
            <a:ext cx="2767013" cy="9620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38375" y="5299075"/>
            <a:ext cx="2767013" cy="9620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Pages>0</Pages>
  <Words>93</Words>
  <Characters>0</Characters>
  <Application>Microsoft Macintosh PowerPoint</Application>
  <DocSecurity>0</DocSecurity>
  <PresentationFormat>Widescreen</PresentationFormat>
  <Lines>0</Lines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SimSun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subject/>
  <dc:creator>root</dc:creator>
  <cp:keywords/>
  <dc:description/>
  <cp:lastModifiedBy>Thomas Tracey</cp:lastModifiedBy>
  <cp:revision>31</cp:revision>
  <dcterms:created xsi:type="dcterms:W3CDTF">2017-02-25T15:52:51Z</dcterms:created>
  <dcterms:modified xsi:type="dcterms:W3CDTF">2017-07-19T21:22:35Z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18441-10.1.0.5672</vt:lpwstr>
  </property>
</Properties>
</file>